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4" r:id="rId7"/>
    <p:sldId id="353" r:id="rId8"/>
    <p:sldId id="352" r:id="rId9"/>
    <p:sldId id="350" r:id="rId10"/>
    <p:sldId id="349" r:id="rId11"/>
    <p:sldId id="348" r:id="rId12"/>
    <p:sldId id="346" r:id="rId13"/>
    <p:sldId id="345" r:id="rId14"/>
    <p:sldId id="343" r:id="rId15"/>
    <p:sldId id="342" r:id="rId16"/>
    <p:sldId id="341" r:id="rId17"/>
    <p:sldId id="338" r:id="rId18"/>
    <p:sldId id="392" r:id="rId19"/>
    <p:sldId id="336" r:id="rId20"/>
    <p:sldId id="335" r:id="rId21"/>
    <p:sldId id="334" r:id="rId22"/>
    <p:sldId id="393" r:id="rId23"/>
    <p:sldId id="332" r:id="rId24"/>
    <p:sldId id="331" r:id="rId25"/>
    <p:sldId id="330" r:id="rId26"/>
    <p:sldId id="328" r:id="rId27"/>
    <p:sldId id="394" r:id="rId28"/>
    <p:sldId id="395" r:id="rId29"/>
    <p:sldId id="39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0" y="2976245"/>
            <a:ext cx="54483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97033"/>
            <a:ext cx="295238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89"/>
          <a:stretch>
            <a:fillRect/>
          </a:stretch>
        </p:blipFill>
        <p:spPr>
          <a:xfrm>
            <a:off x="4439920" y="2924810"/>
            <a:ext cx="3143975" cy="36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1935178"/>
            <a:ext cx="428571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476" y="3308423"/>
            <a:ext cx="571428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27878" r="22219"/>
          <a:stretch>
            <a:fillRect/>
          </a:stretch>
        </p:blipFill>
        <p:spPr>
          <a:xfrm>
            <a:off x="4368165" y="4004945"/>
            <a:ext cx="4320450" cy="263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285" y="1853952"/>
            <a:ext cx="571428" cy="31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4584065" y="2493010"/>
            <a:ext cx="3072220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1878725"/>
            <a:ext cx="752380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r="44220"/>
          <a:stretch>
            <a:fillRect/>
          </a:stretch>
        </p:blipFill>
        <p:spPr>
          <a:xfrm>
            <a:off x="4872355" y="1772920"/>
            <a:ext cx="2664460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1812693"/>
            <a:ext cx="752379" cy="32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5" r="5551"/>
          <a:stretch>
            <a:fillRect/>
          </a:stretch>
        </p:blipFill>
        <p:spPr>
          <a:xfrm>
            <a:off x="3432175" y="1772920"/>
            <a:ext cx="4032160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388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465625"/>
            <a:ext cx="752380" cy="32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>
            <a:fillRect/>
          </a:stretch>
        </p:blipFill>
        <p:spPr>
          <a:xfrm>
            <a:off x="4543425" y="981075"/>
            <a:ext cx="3009900" cy="247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71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81904" y="3631007"/>
            <a:ext cx="752380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2" r="40221"/>
          <a:stretch>
            <a:fillRect/>
          </a:stretch>
        </p:blipFill>
        <p:spPr>
          <a:xfrm>
            <a:off x="4980940" y="4204335"/>
            <a:ext cx="1943100" cy="247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12615" y="3067050"/>
            <a:ext cx="135636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3"/>
          <a:stretch>
            <a:fillRect/>
          </a:stretch>
        </p:blipFill>
        <p:spPr>
          <a:xfrm>
            <a:off x="6744425" y="2636520"/>
            <a:ext cx="3911510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9409430" cy="61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340" y="3644900"/>
            <a:ext cx="202247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149090"/>
            <a:ext cx="307403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415" y="3630295"/>
            <a:ext cx="2766060" cy="16097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515" y="4673600"/>
            <a:ext cx="44221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905" y="5245735"/>
            <a:ext cx="307403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5876925"/>
            <a:ext cx="35712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760" y="6342380"/>
            <a:ext cx="307403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1095" y="3099435"/>
            <a:ext cx="440118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105" y="3782695"/>
            <a:ext cx="431927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7958" y="4433628"/>
            <a:ext cx="2689911" cy="3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7958" y="5052781"/>
            <a:ext cx="3627163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1095" y="5662553"/>
            <a:ext cx="3692770" cy="3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4125" y="6211570"/>
            <a:ext cx="654431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1030"/>
            <a:ext cx="8855710" cy="621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5395" y="2354580"/>
            <a:ext cx="372110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2276475"/>
            <a:ext cx="3079750" cy="221424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343660" y="2924810"/>
            <a:ext cx="180594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9220" y="3429000"/>
            <a:ext cx="233299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3860800"/>
            <a:ext cx="246126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55395" y="4364990"/>
            <a:ext cx="38182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760" y="4893310"/>
            <a:ext cx="276352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12520" y="5419725"/>
            <a:ext cx="239141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4590" y="5933440"/>
            <a:ext cx="192214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64590" y="6395720"/>
            <a:ext cx="252158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57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85402"/>
            <a:ext cx="285714" cy="29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" y="548640"/>
            <a:ext cx="9490710" cy="631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4580" y="2924810"/>
            <a:ext cx="338137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550" y="3573145"/>
            <a:ext cx="261239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4200525"/>
            <a:ext cx="248094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1265" y="4796790"/>
            <a:ext cx="421830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8080" y="5229225"/>
            <a:ext cx="238887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1895" y="5875655"/>
            <a:ext cx="284861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6025" y="6410960"/>
            <a:ext cx="283337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38810"/>
            <a:ext cx="8776970" cy="6219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15415" y="1844675"/>
            <a:ext cx="45085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2348865"/>
            <a:ext cx="45085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00785" y="2853055"/>
            <a:ext cx="45085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0780" y="3357245"/>
            <a:ext cx="45085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0785" y="3860800"/>
            <a:ext cx="45085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4365625"/>
            <a:ext cx="45085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4940935"/>
            <a:ext cx="45085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0780" y="5374005"/>
            <a:ext cx="45085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5878195"/>
            <a:ext cx="450850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0785" y="6439535"/>
            <a:ext cx="450850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9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367" y="4148777"/>
            <a:ext cx="2775354" cy="30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0086" y="4725613"/>
            <a:ext cx="2106594" cy="25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770" y="5269230"/>
            <a:ext cx="257175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0086" y="5812406"/>
            <a:ext cx="2967622" cy="26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0086" y="6347442"/>
            <a:ext cx="1513069" cy="30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508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099273"/>
            <a:ext cx="4542857" cy="33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0940" y="1698625"/>
            <a:ext cx="654177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19" y="2358376"/>
            <a:ext cx="1809523" cy="33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2997466"/>
            <a:ext cx="3266666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719" y="3636556"/>
            <a:ext cx="2828571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719" y="4256569"/>
            <a:ext cx="4752380" cy="2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4285" y="4886325"/>
            <a:ext cx="385508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9990" y="5457825"/>
            <a:ext cx="646239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46" t="52655"/>
          <a:stretch>
            <a:fillRect/>
          </a:stretch>
        </p:blipFill>
        <p:spPr>
          <a:xfrm>
            <a:off x="8832305" y="1484815"/>
            <a:ext cx="3095535" cy="272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9673590" cy="421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2207895" y="4905375"/>
            <a:ext cx="7546340" cy="185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10800000" cy="313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017164"/>
            <a:ext cx="4171428" cy="3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1646090"/>
            <a:ext cx="2923809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405" y="2265680"/>
            <a:ext cx="305689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2884883"/>
            <a:ext cx="2923809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719" y="3485221"/>
            <a:ext cx="1752380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847850" y="4220845"/>
            <a:ext cx="9264740" cy="227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92600"/>
            <a:ext cx="10800000" cy="3796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826151"/>
            <a:ext cx="3209523" cy="34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1465292"/>
            <a:ext cx="3438095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130" y="2094865"/>
            <a:ext cx="396176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180" y="2724785"/>
            <a:ext cx="9924415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3719" y="3955081"/>
            <a:ext cx="5323809" cy="32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847850" y="4364355"/>
            <a:ext cx="9264740" cy="227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92600"/>
            <a:ext cx="10800000" cy="432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719" y="787990"/>
            <a:ext cx="4161904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0940" y="1320800"/>
            <a:ext cx="532955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2028067"/>
            <a:ext cx="2409523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719" y="2629028"/>
            <a:ext cx="1790476" cy="33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719" y="3277683"/>
            <a:ext cx="3428571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719" y="3897722"/>
            <a:ext cx="3171428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3719" y="4517761"/>
            <a:ext cx="2780952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3863975" y="4652645"/>
            <a:ext cx="8028940" cy="197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692600"/>
            <a:ext cx="10800000" cy="500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05560" y="833120"/>
            <a:ext cx="758126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5474" y="1797508"/>
            <a:ext cx="2761904" cy="34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5474" y="2445213"/>
            <a:ext cx="3971428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7935" y="2974975"/>
            <a:ext cx="256222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7925" y="3652520"/>
            <a:ext cx="492950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5474" y="4702654"/>
            <a:ext cx="1866666" cy="3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05474" y="5321784"/>
            <a:ext cx="1866666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3171825" y="4442460"/>
            <a:ext cx="8628380" cy="212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238917"/>
            <a:ext cx="295238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3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677170"/>
            <a:ext cx="333333" cy="2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4295775" y="3429635"/>
            <a:ext cx="2855685" cy="32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933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27545"/>
            <a:ext cx="266666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9047" y="3375439"/>
            <a:ext cx="266666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6" r="41557" b="9938"/>
          <a:stretch>
            <a:fillRect/>
          </a:stretch>
        </p:blipFill>
        <p:spPr>
          <a:xfrm>
            <a:off x="3719830" y="4293235"/>
            <a:ext cx="2738120" cy="249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54251"/>
            <a:ext cx="285714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/>
          <a:stretch>
            <a:fillRect/>
          </a:stretch>
        </p:blipFill>
        <p:spPr>
          <a:xfrm>
            <a:off x="4728300" y="2924810"/>
            <a:ext cx="4055655" cy="32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83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246698"/>
            <a:ext cx="266666" cy="28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4224020" y="3284855"/>
            <a:ext cx="2407920" cy="348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946343"/>
            <a:ext cx="323809" cy="28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21093" r="40886"/>
          <a:stretch>
            <a:fillRect/>
          </a:stretch>
        </p:blipFill>
        <p:spPr>
          <a:xfrm>
            <a:off x="4655820" y="3213100"/>
            <a:ext cx="3168650" cy="326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909224"/>
            <a:ext cx="266666" cy="28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3" t="28067"/>
          <a:stretch>
            <a:fillRect/>
          </a:stretch>
        </p:blipFill>
        <p:spPr>
          <a:xfrm>
            <a:off x="4164420" y="3076125"/>
            <a:ext cx="3911510" cy="297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