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256" r:id="rId4"/>
  </p:sldIdLst>
  <p:sldSz cx="12192000" cy="6858000"/>
  <p:notesSz cx="6858000" cy="9144000"/>
  <p:custDataLst>
    <p:tags r:id="rId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5" d="100"/>
          <a:sy n="75" d="100"/>
        </p:scale>
        <p:origin x="64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mc="http://schemas.openxmlformats.org/markup-compatibility/2006" xmlns:a14="http://schemas.microsoft.com/office/drawing/2010/main"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558" name="yt_shape_13558"/>
              <p:cNvSpPr txBox="1"/>
              <p:nvPr/>
            </p:nvSpPr>
            <p:spPr>
              <a:xfrm>
                <a:off x="540119" y="900198"/>
                <a:ext cx="11492915" cy="54372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xmlns:a="http://schemas.openxmlformats.org/drawingml/2006/main"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xmlns:a="http://schemas.openxmlformats.org/drawingml/2006/main"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xmlns:a="http://schemas.openxmlformats.org/drawingml/2006/main"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xmlns:a="http://schemas.openxmlformats.org/drawingml/2006/main"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=35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的解是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ca4ca,isEnd"/>
                  </a:rPr>
                  <a:t>则方程组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xmlns:a="http://schemas.openxmlformats.org/drawingml/2006/main"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xmlns:a="http://schemas.openxmlformats.org/drawingml/2006/main"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+2)−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xmlns:a="http://schemas.openxmlformats.org/drawingml/2006/main"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xmlns:a="http://schemas.openxmlformats.org/drawingml/2006/main"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xmlns:a="http://schemas.openxmlformats.org/drawingml/2006/main"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）＝</m:t>
                            </m:r>
                            <m:r>
                              <a:rPr xmlns:a="http://schemas.openxmlformats.org/drawingml/2006/main"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xmlns:a="http://schemas.openxmlformats.org/drawingml/2006/main"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xmlns:a="http://schemas.openxmlformats.org/drawingml/2006/main"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xmlns:a="http://schemas.openxmlformats.org/drawingml/2006/main"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xmlns:a="http://schemas.openxmlformats.org/drawingml/2006/main"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a:rPr xmlns:a="http://schemas.openxmlformats.org/drawingml/2006/main"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xmlns:a="http://schemas.openxmlformats.org/drawingml/2006/main"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xmlns:a="http://schemas.openxmlformats.org/drawingml/2006/main"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=35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IsAddLine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IsAddLine"/>
                              </a:rPr>
                            </m:ctrlPr>
                          </m:eqArrPr>
                          <m:e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&amp;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𝑥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IsAddLineIsAddLine"/>
                              </a:rPr>
                              <m:t>，</m:t>
                            </m:r>
                          </m:e>
                          <m:e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&amp;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𝑦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=5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xmlns:a="http://schemas.openxmlformats.org/drawingml/2006/main"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𝑚𝑦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xmlns:a="http://schemas.openxmlformats.org/drawingml/2006/main"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𝑛𝑦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的解是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的</a:t>
                </a:r>
              </a:p>
              <a:p>
                <a:pPr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xmlns:a="http://schemas.openxmlformats.org/drawingml/2006/main"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xmlns:a="http://schemas.openxmlformats.org/drawingml/2006/main"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xmlns:a="http://schemas.openxmlformats.org/drawingml/2006/main"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)−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xmlns:a="http://schemas.openxmlformats.org/drawingml/2006/main"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xmlns:a="http://schemas.openxmlformats.org/drawingml/2006/main"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xmlns:a="http://schemas.openxmlformats.org/drawingml/2006/main"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xmlns:a="http://schemas.openxmlformats.org/drawingml/2006/main"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xmlns:a="http://schemas.openxmlformats.org/drawingml/2006/main"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xmlns:a="http://schemas.openxmlformats.org/drawingml/2006/main"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xmlns:a="http://schemas.openxmlformats.org/drawingml/2006/main"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xmlns:a="http://schemas.openxmlformats.org/drawingml/2006/main"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xmlns:a="http://schemas.openxmlformats.org/drawingml/2006/main"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xmlns:a="http://schemas.openxmlformats.org/drawingml/2006/main"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IsAddLine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IsAddLine"/>
                              </a:rPr>
                            </m:ctrlPr>
                          </m:eqArrPr>
                          <m:e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&amp;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𝑎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IsAddLineIsAddLine"/>
                              </a:rPr>
                              <m:t>，</m:t>
                            </m:r>
                          </m:e>
                          <m:e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&amp;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𝑏</m:t>
                            </m:r>
                            <m:r>
                              <a:rPr xmlns:a="http://schemas.openxmlformats.org/drawingml/2006/main"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＝</m:t>
                            </m:r>
                            <m:r>
                              <a:rPr xmlns:a="http://schemas.openxmlformats.org/drawingml/2006/main"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−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1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【拓展】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xmlns:a="http://schemas.openxmlformats.org/drawingml/2006/main"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xmlns:a="http://schemas.openxmlformats.org/drawingml/2006/main"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xmlns:a="http://schemas.openxmlformats.org/drawingml/2006/main"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xmlns:a="http://schemas.openxmlformats.org/drawingml/2006/main"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sSub>
                              <m:sSubPr>
                                <m:ctrlPr>
                                  <a:rPr xmlns:a="http://schemas.openxmlformats.org/drawingml/2006/main"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xmlns:a="http://schemas.openxmlformats.org/drawingml/2006/main"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b>
                                <m:r>
                                  <a:rPr xmlns:a="http://schemas.openxmlformats.org/drawingml/2006/main"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xmlns:a="http://schemas.openxmlformats.org/drawingml/2006/main"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sSub>
                              <m:sSubPr>
                                <m:ctrlPr>
                                  <a:rPr xmlns:a="http://schemas.openxmlformats.org/drawingml/2006/main"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xmlns:a="http://schemas.openxmlformats.org/drawingml/2006/main"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𝑐</m:t>
                                </m:r>
                              </m:e>
                              <m:sub>
                                <m:r>
                                  <a:rPr xmlns:a="http://schemas.openxmlformats.org/drawingml/2006/main"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m:rPr>
                                <m:nor/>
                              </m:rPr>
                              <a:rPr xmlns:a="http://schemas.openxmlformats.org/drawingml/2006/main"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xmlns:a="http://schemas.openxmlformats.org/drawingml/2006/main"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xmlns:a="http://schemas.openxmlformats.org/drawingml/2006/main"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xmlns:a="http://schemas.openxmlformats.org/drawingml/2006/main"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xmlns:a="http://schemas.openxmlformats.org/drawingml/2006/main"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sSub>
                              <m:sSubPr>
                                <m:ctrlPr>
                                  <a:rPr xmlns:a="http://schemas.openxmlformats.org/drawingml/2006/main"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xmlns:a="http://schemas.openxmlformats.org/drawingml/2006/main"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b>
                                <m:r>
                                  <a:rPr xmlns:a="http://schemas.openxmlformats.org/drawingml/2006/main"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xmlns:a="http://schemas.openxmlformats.org/drawingml/2006/main"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sSub>
                              <m:sSubPr>
                                <m:ctrlPr>
                                  <a:rPr xmlns:a="http://schemas.openxmlformats.org/drawingml/2006/main"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xmlns:a="http://schemas.openxmlformats.org/drawingml/2006/main"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𝑐</m:t>
                                </m:r>
                              </m:e>
                              <m:sub>
                                <m:r>
                                  <a:rPr xmlns:a="http://schemas.openxmlformats.org/drawingml/2006/main"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的解是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sSub>
                              <m:sSubPr>
                                <m:ctrlPr>
                                  <a:rPr xmlns:a="http://schemas.openxmlformats.org/drawingml/2006/main"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xmlns:a="http://schemas.openxmlformats.org/drawingml/2006/main"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xmlns:a="http://schemas.openxmlformats.org/drawingml/2006/main"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xmlns:a="http://schemas.openxmlformats.org/drawingml/2006/main"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sSub>
                              <m:sSubPr>
                                <m:ctrlPr>
                                  <a:rPr xmlns:a="http://schemas.openxmlformats.org/drawingml/2006/main"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xmlns:a="http://schemas.openxmlformats.org/drawingml/2006/main"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b>
                                <m:r>
                                  <a:rPr xmlns:a="http://schemas.openxmlformats.org/drawingml/2006/main"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sSub>
                              <m:sSubPr>
                                <m:ctrlPr>
                                  <a:rPr xmlns:a="http://schemas.openxmlformats.org/drawingml/2006/main"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xmlns:a="http://schemas.openxmlformats.org/drawingml/2006/main"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𝑐</m:t>
                                </m:r>
                              </m:e>
                              <m:sub>
                                <m:r>
                                  <a:rPr xmlns:a="http://schemas.openxmlformats.org/drawingml/2006/main"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m:rPr>
                                <m:nor/>
                              </m:rPr>
                              <a:rPr xmlns:a="http://schemas.openxmlformats.org/drawingml/2006/main"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sSub>
                              <m:sSubPr>
                                <m:ctrlPr>
                                  <a:rPr xmlns:a="http://schemas.openxmlformats.org/drawingml/2006/main"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xmlns:a="http://schemas.openxmlformats.org/drawingml/2006/main"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xmlns:a="http://schemas.openxmlformats.org/drawingml/2006/main"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xmlns:a="http://schemas.openxmlformats.org/drawingml/2006/main"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sSub>
                              <m:sSubPr>
                                <m:ctrlPr>
                                  <a:rPr xmlns:a="http://schemas.openxmlformats.org/drawingml/2006/main"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xmlns:a="http://schemas.openxmlformats.org/drawingml/2006/main"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b>
                                <m:r>
                                  <a:rPr xmlns:a="http://schemas.openxmlformats.org/drawingml/2006/main"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sSub>
                              <m:sSubPr>
                                <m:ctrlPr>
                                  <a:rPr xmlns:a="http://schemas.openxmlformats.org/drawingml/2006/main"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xmlns:a="http://schemas.openxmlformats.org/drawingml/2006/main"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𝑐</m:t>
                                </m:r>
                              </m:e>
                              <m:sub>
                                <m:r>
                                  <a:rPr xmlns:a="http://schemas.openxmlformats.org/drawingml/2006/main"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f3b47,isEnd"/>
                  </a:rPr>
                  <a:t>的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解是</a:t>
                </a:r>
                <a:r>
                  <a:rPr sz="5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solidFill>
                      <a:srgbClr val="000000"/>
                    </a:solidFill>
                    <a:latin typeface="Times New Roman"/>
                  </a:rPr>
                  <a:t>          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solidFill>
                      <a:srgbClr val="000000"/>
                    </a:solid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3558" name="yt_shape_135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198"/>
                <a:ext cx="11492915" cy="5437258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5064298-2C8F-F90F-710C-3A18AF3B373F}"/>
                  </a:ext>
                </a:extLst>
              </p:cNvPr>
              <p:cNvSpPr txBox="1"/>
              <p:nvPr/>
            </p:nvSpPr>
            <p:spPr>
              <a:xfrm>
                <a:off x="6109800" y="1750838"/>
                <a:ext cx="1677226" cy="99105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>
          <p:sp>
            <p:nvSpPr>
              <p:cNvPr id="2" name="文本框 1" descr="{'rangeId': 2, 'mathAnswerShape': 1, 'IsSplitBraceMath': 1}">
                <a:extLst>
                  <a:ext uri="{FF2B5EF4-FFF2-40B4-BE49-F238E27FC236}">
                    <a16:creationId xmlns:a16="http://schemas.microsoft.com/office/drawing/2014/main" id="{85064298-2C8F-F90F-710C-3A18AF3B37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9800" y="1750838"/>
                <a:ext cx="1677226" cy="99105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4D0F80B9-0616-1F5C-67B9-3BCD5F9600FC}"/>
              </a:ext>
            </a:extLst>
          </p:cNvPr>
          <p:cNvCxnSpPr/>
          <p:nvPr/>
        </p:nvCxnSpPr>
        <p:spPr>
          <a:xfrm>
            <a:off x="5895011" y="2714139"/>
            <a:ext cx="1802003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DA8E7E5-398F-A561-33C5-E9F4B9BBD802}"/>
                  </a:ext>
                </a:extLst>
              </p:cNvPr>
              <p:cNvSpPr txBox="1"/>
              <p:nvPr/>
            </p:nvSpPr>
            <p:spPr>
              <a:xfrm>
                <a:off x="6784042" y="3545729"/>
                <a:ext cx="1683384" cy="99105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xmlns:a="http://schemas.openxmlformats.org/drawingml/2006/main"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xmlns:a="http://schemas.openxmlformats.org/drawingml/2006/main"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>
          <p:sp>
            <p:nvSpPr>
              <p:cNvPr id="4" name="文本框 3" descr="{'rangeId': 2, 'mathAnswerShape': 1, 'IsSplitBraceMath': 1}">
                <a:extLst>
                  <a:ext uri="{FF2B5EF4-FFF2-40B4-BE49-F238E27FC236}">
                    <a16:creationId xmlns:a16="http://schemas.microsoft.com/office/drawing/2014/main" id="{ADA8E7E5-398F-A561-33C5-E9F4B9BBD8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84042" y="3545729"/>
                <a:ext cx="1683384" cy="99105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C18A40B6-AD98-7B7D-331D-F20F82EF4607}"/>
              </a:ext>
            </a:extLst>
          </p:cNvPr>
          <p:cNvCxnSpPr/>
          <p:nvPr/>
        </p:nvCxnSpPr>
        <p:spPr>
          <a:xfrm>
            <a:off x="6569254" y="4509030"/>
            <a:ext cx="1808162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0701A35-12FD-9B8F-5CE9-9D8E75B0D8B0}"/>
                  </a:ext>
                </a:extLst>
              </p:cNvPr>
              <p:cNvSpPr txBox="1"/>
              <p:nvPr/>
            </p:nvSpPr>
            <p:spPr>
              <a:xfrm>
                <a:off x="1364508" y="5259670"/>
                <a:ext cx="1677226" cy="99105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>
          <p:sp>
            <p:nvSpPr>
              <p:cNvPr id="6" name="文本框 5" descr="{'rangeId': 2, 'mathAnswerShape': 1, 'IsSplitBraceMath': 1}">
                <a:extLst>
                  <a:ext uri="{FF2B5EF4-FFF2-40B4-BE49-F238E27FC236}">
                    <a16:creationId xmlns:a16="http://schemas.microsoft.com/office/drawing/2014/main" id="{70701A35-12FD-9B8F-5CE9-9D8E75B0D8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4508" y="5259670"/>
                <a:ext cx="1677226" cy="99105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2.xml><?xml version="1.0" encoding="utf-8"?>
<p:sld xmlns:a16="http://schemas.microsoft.com/office/drawing/2014/main" xmlns:ahyp="http://schemas.microsoft.com/office/drawing/2018/hyperlinkcolor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190</Words>
  <Application>Microsoft Office PowerPoint</Application>
  <PresentationFormat>宽屏</PresentationFormat>
  <Paragraphs>13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a06705</cp:lastModifiedBy>
  <cp:revision>6</cp:revision>
  <dcterms:created xsi:type="dcterms:W3CDTF">2024-05-18T14:44:41Z</dcterms:created>
  <dcterms:modified xsi:type="dcterms:W3CDTF">2024-05-18T15:09:27Z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