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5" r:id="rId20"/>
    <p:sldId id="334" r:id="rId21"/>
    <p:sldId id="332" r:id="rId22"/>
    <p:sldId id="331" r:id="rId23"/>
    <p:sldId id="330" r:id="rId24"/>
    <p:sldId id="329" r:id="rId25"/>
    <p:sldId id="327" r:id="rId26"/>
    <p:sldId id="382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5820" y="3014345"/>
            <a:ext cx="54197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5714" y="2221636"/>
            <a:ext cx="514285" cy="2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809" y="4577821"/>
            <a:ext cx="1371428" cy="31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2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1945050"/>
            <a:ext cx="514285" cy="27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0476" y="3967468"/>
            <a:ext cx="171428" cy="27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3333" y="2525068"/>
            <a:ext cx="447619" cy="28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1904" y="4545010"/>
            <a:ext cx="247619" cy="28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723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666" y="2299610"/>
            <a:ext cx="2142857" cy="102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6"/>
          <a:stretch>
            <a:fillRect/>
          </a:stretch>
        </p:blipFill>
        <p:spPr>
          <a:xfrm>
            <a:off x="4007485" y="3501390"/>
            <a:ext cx="3504020" cy="315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4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476" y="3652861"/>
            <a:ext cx="619047" cy="29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r="16216"/>
          <a:stretch>
            <a:fillRect/>
          </a:stretch>
        </p:blipFill>
        <p:spPr>
          <a:xfrm>
            <a:off x="5015865" y="3483610"/>
            <a:ext cx="4392840" cy="315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3803028"/>
            <a:ext cx="5190476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4765" y="4401820"/>
            <a:ext cx="426085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640" y="5090160"/>
            <a:ext cx="4656455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650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9990" y="2337435"/>
            <a:ext cx="6141085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48" y="3671044"/>
            <a:ext cx="2300952" cy="3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48" y="4356982"/>
            <a:ext cx="4310763" cy="3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4248" y="4939560"/>
            <a:ext cx="3747265" cy="36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4248" y="5634894"/>
            <a:ext cx="4188672" cy="92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3279775"/>
            <a:ext cx="5997575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4605" y="4464685"/>
            <a:ext cx="405828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640" y="5147310"/>
            <a:ext cx="718629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54660"/>
            <a:ext cx="9544050" cy="633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3980" y="3933190"/>
            <a:ext cx="8117840" cy="113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905" y="5156835"/>
            <a:ext cx="466661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4435" y="5858510"/>
            <a:ext cx="2842260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36695" y="5858510"/>
            <a:ext cx="1722755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753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13" b="18307"/>
          <a:stretch>
            <a:fillRect/>
          </a:stretch>
        </p:blipFill>
        <p:spPr>
          <a:xfrm>
            <a:off x="1310005" y="3523615"/>
            <a:ext cx="9826625" cy="285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819" y="3933356"/>
            <a:ext cx="9761904" cy="35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8090" y="4551045"/>
            <a:ext cx="426339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4035" y="4551045"/>
            <a:ext cx="209931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819" y="5859058"/>
            <a:ext cx="9361904" cy="33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80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851821"/>
            <a:ext cx="285714" cy="29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51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4690"/>
            <a:ext cx="88450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2370" y="1045177"/>
            <a:ext cx="5966876" cy="28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370" y="1591519"/>
            <a:ext cx="5920077" cy="27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9520" y="2047875"/>
            <a:ext cx="291719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2370" y="3144690"/>
            <a:ext cx="2831341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2370" y="3683226"/>
            <a:ext cx="4796900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2370" y="4229568"/>
            <a:ext cx="1630166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12370" y="4760299"/>
            <a:ext cx="4726702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2370" y="5283226"/>
            <a:ext cx="5428687" cy="28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12370" y="5821763"/>
            <a:ext cx="6434866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12370" y="6352494"/>
            <a:ext cx="1832962" cy="26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80890"/>
            <a:ext cx="10800000" cy="185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19" y="1085790"/>
            <a:ext cx="7333333" cy="35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719" y="1772413"/>
            <a:ext cx="3380952" cy="93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4672" y="1772413"/>
            <a:ext cx="1952380" cy="93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715" y="2788100"/>
            <a:ext cx="10800000" cy="361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23315" y="2926080"/>
            <a:ext cx="678688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5070" y="3529330"/>
            <a:ext cx="638238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1080" y="4232910"/>
            <a:ext cx="521462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5619" y="5256404"/>
            <a:ext cx="1619047" cy="31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5619" y="5866333"/>
            <a:ext cx="5190476" cy="33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839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06" r="7991" b="32503"/>
          <a:stretch>
            <a:fillRect/>
          </a:stretch>
        </p:blipFill>
        <p:spPr>
          <a:xfrm>
            <a:off x="8904605" y="4004945"/>
            <a:ext cx="2614930" cy="252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052645"/>
            <a:ext cx="10800000" cy="4333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19" y="1138543"/>
            <a:ext cx="6285714" cy="33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719" y="1778011"/>
            <a:ext cx="4714285" cy="32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1105" y="2352040"/>
            <a:ext cx="6819265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3719" y="3639150"/>
            <a:ext cx="6314285" cy="36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4895" y="4223385"/>
            <a:ext cx="348932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83640" y="4843145"/>
            <a:ext cx="557657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950" y="766260"/>
            <a:ext cx="10800000" cy="5602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0854" y="909184"/>
            <a:ext cx="5666666" cy="35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0854" y="1547581"/>
            <a:ext cx="5409523" cy="34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0854" y="2205035"/>
            <a:ext cx="2333333" cy="89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3930" y="2204720"/>
            <a:ext cx="2472690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0854" y="3405603"/>
            <a:ext cx="5447619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0854" y="4082113"/>
            <a:ext cx="6561904" cy="9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32759" y="4082113"/>
            <a:ext cx="1904761" cy="9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0854" y="5301737"/>
            <a:ext cx="6638095" cy="33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70854" y="5930606"/>
            <a:ext cx="5028571" cy="31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06" r="7991" b="32503"/>
          <a:stretch>
            <a:fillRect/>
          </a:stretch>
        </p:blipFill>
        <p:spPr>
          <a:xfrm>
            <a:off x="9264650" y="1052830"/>
            <a:ext cx="2614930" cy="252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229151"/>
            <a:ext cx="295238" cy="28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9047" y="4667364"/>
            <a:ext cx="266666" cy="28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3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545121"/>
            <a:ext cx="285715" cy="29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9047" y="4604481"/>
            <a:ext cx="266666" cy="28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2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518275"/>
            <a:ext cx="333333" cy="28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51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3809" y="3686904"/>
            <a:ext cx="320530" cy="27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4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916030"/>
            <a:ext cx="266666" cy="28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5"/>
          <a:stretch>
            <a:fillRect/>
          </a:stretch>
        </p:blipFill>
        <p:spPr>
          <a:xfrm>
            <a:off x="4799965" y="3789045"/>
            <a:ext cx="2712720" cy="2996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5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573421"/>
            <a:ext cx="333333" cy="28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37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937960"/>
            <a:ext cx="285714" cy="29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r="26888"/>
          <a:stretch>
            <a:fillRect/>
          </a:stretch>
        </p:blipFill>
        <p:spPr>
          <a:xfrm>
            <a:off x="4873625" y="3766185"/>
            <a:ext cx="3008630" cy="3091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2024-05-16T12:36:26Z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