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25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8" name="yt_shape_1027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053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279" name="yt_image_10279" title="H_109.7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3382" y="1702522"/>
            <a:ext cx="181321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31731B-A200-75BF-1333-3B81B3D4AC68}"/>
              </a:ext>
            </a:extLst>
          </p:cNvPr>
          <p:cNvSpPr txBox="1"/>
          <p:nvPr/>
        </p:nvSpPr>
        <p:spPr>
          <a:xfrm>
            <a:off x="6096000" y="13344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5" name="yt_table_102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895614"/>
              </p:ext>
            </p:extLst>
          </p:nvPr>
        </p:nvGraphicFramePr>
        <p:xfrm>
          <a:off x="540056" y="1923693"/>
          <a:ext cx="4504056" cy="950976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yt_shape_10283"/>
          <p:cNvSpPr txBox="1"/>
          <p:nvPr/>
        </p:nvSpPr>
        <p:spPr>
          <a:xfrm>
            <a:off x="540119" y="33572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ee47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7" name="yt_image_10284" title="H_122.2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3701" y="4469094"/>
            <a:ext cx="1844596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EFF2330-9924-FC50-63A4-0034CF7BD43A}"/>
              </a:ext>
            </a:extLst>
          </p:cNvPr>
          <p:cNvSpPr txBox="1"/>
          <p:nvPr/>
        </p:nvSpPr>
        <p:spPr>
          <a:xfrm>
            <a:off x="4953846" y="3785977"/>
            <a:ext cx="1127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96m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6" name="yt_shape_1028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某小区将对广场一块三角形空地进行绿化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ba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87" name="yt_image_10287" title="H_114.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8684" y="2011799"/>
            <a:ext cx="1494631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90" name="yt_shape_10290"/>
              <p:cNvSpPr txBox="1"/>
              <p:nvPr/>
            </p:nvSpPr>
            <p:spPr>
              <a:xfrm>
                <a:off x="540000" y="3510448"/>
                <a:ext cx="6698950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三角形空地的面积为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0" name="yt_shape_102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0448"/>
                <a:ext cx="6698950" cy="3030510"/>
              </a:xfrm>
              <a:prstGeom prst="rect">
                <a:avLst/>
              </a:prstGeom>
              <a:blipFill>
                <a:blip r:embed="rId3"/>
                <a:stretch>
                  <a:fillRect l="-2823" t="-1811" r="-1639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CBA0C9-F893-0F51-88D0-0783A2D7CB1E}"/>
                  </a:ext>
                </a:extLst>
              </p:cNvPr>
              <p:cNvSpPr txBox="1"/>
              <p:nvPr/>
            </p:nvSpPr>
            <p:spPr>
              <a:xfrm>
                <a:off x="4307614" y="3740630"/>
                <a:ext cx="9182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CBA0C9-F893-0F51-88D0-0783A2D7C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7614" y="3740630"/>
                <a:ext cx="918274" cy="7684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AC0B9C6-EBE1-A622-8430-733318BE5D71}"/>
              </a:ext>
            </a:extLst>
          </p:cNvPr>
          <p:cNvSpPr txBox="1"/>
          <p:nvPr/>
        </p:nvSpPr>
        <p:spPr>
          <a:xfrm>
            <a:off x="449989" y="4614008"/>
            <a:ext cx="681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598298-CD17-0160-D01A-A276E33473AF}"/>
              </a:ext>
            </a:extLst>
          </p:cNvPr>
          <p:cNvSpPr txBox="1"/>
          <p:nvPr/>
        </p:nvSpPr>
        <p:spPr>
          <a:xfrm>
            <a:off x="449989" y="5089496"/>
            <a:ext cx="489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466118-2BF1-B19F-854A-E7E3F23CE265}"/>
              </a:ext>
            </a:extLst>
          </p:cNvPr>
          <p:cNvSpPr txBox="1"/>
          <p:nvPr/>
        </p:nvSpPr>
        <p:spPr>
          <a:xfrm>
            <a:off x="449989" y="5564984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0025B8-13A6-AF36-90A3-AEADF99A002C}"/>
              </a:ext>
            </a:extLst>
          </p:cNvPr>
          <p:cNvSpPr txBox="1"/>
          <p:nvPr/>
        </p:nvSpPr>
        <p:spPr>
          <a:xfrm>
            <a:off x="449989" y="6040472"/>
            <a:ext cx="2004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311</Words>
  <Application>Microsoft Office PowerPoint</Application>
  <PresentationFormat>宽屏</PresentationFormat>
  <Paragraphs>26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,isEnd</vt:lpstr>
      <vt:lpstr>_⨹_1_8f053</vt:lpstr>
      <vt:lpstr>_⨹_1_a2bab</vt:lpstr>
      <vt:lpstr>_⨹_1_bee47,isEnd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2024-05-18T14:44:41Z</dcterms:created>
  <dcterms:modified xsi:type="dcterms:W3CDTF">2024-05-20T07:00:02Z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