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49" r:id="rId9"/>
    <p:sldId id="348" r:id="rId10"/>
    <p:sldId id="347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86" r:id="rId21"/>
    <p:sldId id="332" r:id="rId22"/>
    <p:sldId id="387" r:id="rId23"/>
    <p:sldId id="388" r:id="rId24"/>
    <p:sldId id="330" r:id="rId25"/>
    <p:sldId id="328" r:id="rId26"/>
    <p:sldId id="389" r:id="rId27"/>
    <p:sldId id="327" r:id="rId28"/>
    <p:sldId id="326" r:id="rId29"/>
    <p:sldId id="390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7720" y="2985770"/>
            <a:ext cx="54959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166372"/>
            <a:ext cx="247619" cy="28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5770997"/>
            <a:ext cx="323809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2857" y="3850527"/>
            <a:ext cx="266666" cy="2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0952" y="5146818"/>
            <a:ext cx="247619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1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8107" y="1781411"/>
            <a:ext cx="244682" cy="28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3750" y="6261411"/>
            <a:ext cx="319968" cy="28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796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9523" y="2154050"/>
            <a:ext cx="171428" cy="28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095" y="3432332"/>
            <a:ext cx="419047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2712085" y="3862070"/>
            <a:ext cx="8506460" cy="293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5023288"/>
            <a:ext cx="4247619" cy="32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5614300"/>
            <a:ext cx="7933333" cy="32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6205311"/>
            <a:ext cx="4961904" cy="33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2450465"/>
            <a:ext cx="753491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265" y="3099435"/>
            <a:ext cx="612267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4024470"/>
            <a:ext cx="6390476" cy="34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265" y="4672965"/>
            <a:ext cx="616521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63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4133975"/>
            <a:ext cx="628571" cy="2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40" t="31850" r="9996" b="10787"/>
          <a:stretch>
            <a:fillRect/>
          </a:stretch>
        </p:blipFill>
        <p:spPr>
          <a:xfrm>
            <a:off x="5304155" y="4509135"/>
            <a:ext cx="2325370" cy="234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196155"/>
            <a:ext cx="10800000" cy="4297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2625429"/>
            <a:ext cx="5752380" cy="33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3640" y="3187065"/>
            <a:ext cx="7212965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760" y="4324350"/>
            <a:ext cx="693293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718040" cy="608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815" y="757370"/>
            <a:ext cx="10800000" cy="311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495" y="871220"/>
            <a:ext cx="512762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4900" y="1827530"/>
            <a:ext cx="807466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53"/>
          <a:stretch>
            <a:fillRect/>
          </a:stretch>
        </p:blipFill>
        <p:spPr>
          <a:xfrm>
            <a:off x="1144905" y="3874770"/>
            <a:ext cx="10800080" cy="279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106805" y="2854325"/>
            <a:ext cx="621601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1550" y="2854325"/>
            <a:ext cx="374967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7760" y="3356610"/>
            <a:ext cx="280162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935730" y="3356610"/>
            <a:ext cx="703326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1860" y="4004945"/>
            <a:ext cx="621601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06475" y="4591050"/>
            <a:ext cx="990981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07110" y="5708015"/>
            <a:ext cx="726186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239125" y="5708015"/>
            <a:ext cx="262953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07110" y="6234430"/>
            <a:ext cx="986155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4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915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70576"/>
            <a:ext cx="266666" cy="2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4500228"/>
            <a:ext cx="295238" cy="2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785"/>
            <a:ext cx="9472930" cy="60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87"/>
          <a:stretch>
            <a:fillRect/>
          </a:stretch>
        </p:blipFill>
        <p:spPr>
          <a:xfrm>
            <a:off x="1199515" y="908685"/>
            <a:ext cx="10596245" cy="187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2420" y="1768759"/>
            <a:ext cx="448510" cy="28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0468" y="1768759"/>
            <a:ext cx="411134" cy="28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85"/>
          <a:stretch>
            <a:fillRect/>
          </a:stretch>
        </p:blipFill>
        <p:spPr>
          <a:xfrm>
            <a:off x="1415415" y="2637155"/>
            <a:ext cx="9472930" cy="374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48"/>
          <a:stretch>
            <a:fillRect/>
          </a:stretch>
        </p:blipFill>
        <p:spPr>
          <a:xfrm>
            <a:off x="1271905" y="692970"/>
            <a:ext cx="10596245" cy="381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34440" y="2002790"/>
            <a:ext cx="922972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4440" y="2982595"/>
            <a:ext cx="303657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71010" y="2982595"/>
            <a:ext cx="253809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4605" y="3424555"/>
            <a:ext cx="814451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5240" y="4072255"/>
            <a:ext cx="277939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85"/>
          <a:stretch>
            <a:fillRect/>
          </a:stretch>
        </p:blipFill>
        <p:spPr>
          <a:xfrm>
            <a:off x="3792220" y="3932555"/>
            <a:ext cx="7493000" cy="296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453"/>
          <a:stretch>
            <a:fillRect/>
          </a:stretch>
        </p:blipFill>
        <p:spPr>
          <a:xfrm>
            <a:off x="839470" y="477520"/>
            <a:ext cx="10280650" cy="19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5" t="30382" r="16646"/>
          <a:stretch>
            <a:fillRect/>
          </a:stretch>
        </p:blipFill>
        <p:spPr>
          <a:xfrm>
            <a:off x="7031990" y="2636520"/>
            <a:ext cx="4956175" cy="31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767715" y="3068955"/>
            <a:ext cx="6454140" cy="187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64"/>
          <a:stretch>
            <a:fillRect/>
          </a:stretch>
        </p:blipFill>
        <p:spPr>
          <a:xfrm>
            <a:off x="1199515" y="685165"/>
            <a:ext cx="10800080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5615" y="1542453"/>
            <a:ext cx="447619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5615" y="1542453"/>
            <a:ext cx="447619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7044" y="2838189"/>
            <a:ext cx="409523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5" t="30382" r="16646"/>
          <a:stretch>
            <a:fillRect/>
          </a:stretch>
        </p:blipFill>
        <p:spPr>
          <a:xfrm>
            <a:off x="4295775" y="3502025"/>
            <a:ext cx="4956175" cy="31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10"/>
          <a:stretch>
            <a:fillRect/>
          </a:stretch>
        </p:blipFill>
        <p:spPr>
          <a:xfrm>
            <a:off x="1199515" y="836480"/>
            <a:ext cx="10800080" cy="247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61415" y="2303780"/>
            <a:ext cx="698944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40700" y="2303780"/>
            <a:ext cx="281114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1329" y="2904249"/>
            <a:ext cx="866666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5" t="30382" r="16646"/>
          <a:stretch>
            <a:fillRect/>
          </a:stretch>
        </p:blipFill>
        <p:spPr>
          <a:xfrm>
            <a:off x="4207510" y="3429000"/>
            <a:ext cx="4956175" cy="31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1030"/>
            <a:ext cx="9305925" cy="398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5" t="28262" r="24217"/>
          <a:stretch>
            <a:fillRect/>
          </a:stretch>
        </p:blipFill>
        <p:spPr>
          <a:xfrm>
            <a:off x="6816090" y="4077335"/>
            <a:ext cx="3906520" cy="263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90720"/>
            <a:ext cx="10800000" cy="533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7180" y="932815"/>
            <a:ext cx="951420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180" y="2014855"/>
            <a:ext cx="765683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7180" y="2961005"/>
            <a:ext cx="919162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7094" y="3938969"/>
            <a:ext cx="9800000" cy="33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7180" y="4538980"/>
            <a:ext cx="87655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7180" y="5129530"/>
            <a:ext cx="1018476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5" t="28262" r="24217"/>
          <a:stretch>
            <a:fillRect/>
          </a:stretch>
        </p:blipFill>
        <p:spPr>
          <a:xfrm>
            <a:off x="9336405" y="1484630"/>
            <a:ext cx="2831465" cy="1911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137557"/>
            <a:ext cx="285714" cy="29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489371"/>
            <a:ext cx="266666" cy="28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4796105"/>
            <a:ext cx="266666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200874"/>
            <a:ext cx="266666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2002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91428" y="3447033"/>
            <a:ext cx="333333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2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3865" y="2369449"/>
            <a:ext cx="250443" cy="26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6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850415"/>
            <a:ext cx="266666" cy="28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03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189974"/>
            <a:ext cx="295238" cy="28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1271905" y="4149090"/>
            <a:ext cx="8976450" cy="258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3411220" y="1948180"/>
            <a:ext cx="5274310" cy="232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2024-05-17T13:28:58Z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