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72" r:id="rId13"/>
    <p:sldId id="336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73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2995295"/>
            <a:ext cx="57340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167380"/>
            <a:ext cx="246634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5600" y="3863975"/>
            <a:ext cx="147193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9523" y="3233596"/>
            <a:ext cx="2457142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4285" y="3949291"/>
            <a:ext cx="1561904" cy="34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02360" y="3004820"/>
            <a:ext cx="423608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6666" y="4385125"/>
            <a:ext cx="1038095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60625" y="5014595"/>
            <a:ext cx="9353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199515" y="692785"/>
            <a:ext cx="8256360" cy="216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329" y="1638785"/>
            <a:ext cx="4523809" cy="34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6567" y="2346035"/>
            <a:ext cx="1685714" cy="34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0480"/>
            <a:ext cx="10800000" cy="387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50620" y="4119880"/>
            <a:ext cx="499237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56567" y="5366442"/>
            <a:ext cx="2733333" cy="3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6567" y="6082114"/>
            <a:ext cx="1514285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6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7915" y="2416810"/>
            <a:ext cx="51860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1234" y="3092245"/>
            <a:ext cx="3303478" cy="26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1234" y="3666478"/>
            <a:ext cx="1528079" cy="27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3020" y="4293870"/>
            <a:ext cx="226631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67430" y="4293870"/>
            <a:ext cx="431609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35466" y="4938625"/>
            <a:ext cx="3232816" cy="3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35466" y="5592368"/>
            <a:ext cx="2747010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5466" y="6246110"/>
            <a:ext cx="1210097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528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124513"/>
            <a:ext cx="7142857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763165"/>
            <a:ext cx="6152380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2401818"/>
            <a:ext cx="6523809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3078598"/>
            <a:ext cx="2552380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3793507"/>
            <a:ext cx="6028571" cy="3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4479290"/>
            <a:ext cx="30143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5156600"/>
            <a:ext cx="4866666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719" y="5776188"/>
            <a:ext cx="6057142" cy="33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574587"/>
            <a:ext cx="6828571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232792"/>
            <a:ext cx="3047619" cy="2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890997"/>
            <a:ext cx="7657142" cy="33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539664"/>
            <a:ext cx="4238095" cy="3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754870" cy="592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433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6576" y="1925642"/>
            <a:ext cx="247619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053" y="1858887"/>
            <a:ext cx="1314285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3403788"/>
            <a:ext cx="3314285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4119019"/>
            <a:ext cx="5200000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4834251"/>
            <a:ext cx="3276190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355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210490"/>
            <a:ext cx="4352380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916422"/>
            <a:ext cx="3828571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2631893"/>
            <a:ext cx="2809523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3347365"/>
            <a:ext cx="4914285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4062836"/>
            <a:ext cx="4152380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99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70904"/>
            <a:ext cx="266666" cy="28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3980340"/>
            <a:ext cx="285715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504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8948" y="2058638"/>
            <a:ext cx="1009523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50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6660" y="1167765"/>
            <a:ext cx="963866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660" y="2573020"/>
            <a:ext cx="456692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474" y="3754702"/>
            <a:ext cx="2352380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5560" y="4403090"/>
            <a:ext cx="53003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5560" y="5032375"/>
            <a:ext cx="246443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5560" y="5661660"/>
            <a:ext cx="725233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286311"/>
            <a:ext cx="266666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3619836"/>
            <a:ext cx="266666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2118" y="1435343"/>
            <a:ext cx="317685" cy="27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2118" y="4333514"/>
            <a:ext cx="317685" cy="27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9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61900"/>
            <a:ext cx="266666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2578191"/>
            <a:ext cx="295238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77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91428" y="4875892"/>
            <a:ext cx="333333" cy="2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4315708"/>
            <a:ext cx="285714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1904" y="2154238"/>
            <a:ext cx="504761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1670" y="1748790"/>
            <a:ext cx="111442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2857" y="3183930"/>
            <a:ext cx="857143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714" y="3956199"/>
            <a:ext cx="1066666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0952" y="5548407"/>
            <a:ext cx="419047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9523" y="5481668"/>
            <a:ext cx="971428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935450"/>
            <a:ext cx="257142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3385396"/>
            <a:ext cx="457142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1904" y="4739950"/>
            <a:ext cx="247619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2310650"/>
            <a:ext cx="247619" cy="28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2024-05-16T08:25:07Z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