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7" r:id="rId5"/>
    <p:sldId id="356" r:id="rId6"/>
    <p:sldId id="355" r:id="rId7"/>
    <p:sldId id="354" r:id="rId8"/>
    <p:sldId id="352" r:id="rId9"/>
    <p:sldId id="351" r:id="rId10"/>
    <p:sldId id="350" r:id="rId11"/>
    <p:sldId id="349" r:id="rId12"/>
    <p:sldId id="347" r:id="rId13"/>
    <p:sldId id="345" r:id="rId14"/>
    <p:sldId id="344" r:id="rId15"/>
    <p:sldId id="343" r:id="rId16"/>
    <p:sldId id="392" r:id="rId17"/>
    <p:sldId id="341" r:id="rId18"/>
    <p:sldId id="393" r:id="rId19"/>
    <p:sldId id="337" r:id="rId20"/>
    <p:sldId id="336" r:id="rId21"/>
    <p:sldId id="335" r:id="rId22"/>
    <p:sldId id="334" r:id="rId23"/>
    <p:sldId id="333" r:id="rId24"/>
    <p:sldId id="394" r:id="rId25"/>
    <p:sldId id="331" r:id="rId26"/>
    <p:sldId id="395" r:id="rId27"/>
    <p:sldId id="396" r:id="rId28"/>
    <p:sldId id="327" r:id="rId29"/>
    <p:sldId id="326" r:id="rId30"/>
    <p:sldId id="397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8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tags" Target="../tags/tag3.xml"/><Relationship Id="rId6" Type="http://schemas.openxmlformats.org/officeDocument/2006/relationships/tags" Target="../tags/tag2.xml"/><Relationship Id="rId5" Type="http://schemas.openxmlformats.org/officeDocument/2006/relationships/image" Target="../media/image25.png"/><Relationship Id="rId4" Type="http://schemas.openxmlformats.org/officeDocument/2006/relationships/tags" Target="../tags/tag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8620" y="2976245"/>
            <a:ext cx="633412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5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35515" y="1839595"/>
            <a:ext cx="652780" cy="96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81140"/>
            <a:ext cx="10800000" cy="2062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872380" y="4566018"/>
            <a:ext cx="247619" cy="27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4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15238" y="3128218"/>
            <a:ext cx="771428" cy="286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57"/>
          <a:stretch>
            <a:fillRect/>
          </a:stretch>
        </p:blipFill>
        <p:spPr>
          <a:xfrm>
            <a:off x="3432175" y="3576320"/>
            <a:ext cx="5231855" cy="3182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7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42155" y="2785110"/>
            <a:ext cx="551815" cy="90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48" r="22219"/>
          <a:stretch>
            <a:fillRect/>
          </a:stretch>
        </p:blipFill>
        <p:spPr>
          <a:xfrm>
            <a:off x="5304155" y="2708910"/>
            <a:ext cx="2952025" cy="3182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6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3908515"/>
            <a:ext cx="3523809" cy="352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67619" y="4804724"/>
            <a:ext cx="1304761" cy="343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435725" y="3549650"/>
            <a:ext cx="4669155" cy="95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96190" y="4804724"/>
            <a:ext cx="1685714" cy="343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96190" y="5510250"/>
            <a:ext cx="1038095" cy="343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2" grpId="0" bldLvl="0" animBg="1"/>
      <p:bldP spid="11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0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1052645"/>
            <a:ext cx="10800000" cy="4899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3734" y="1224217"/>
            <a:ext cx="4714285" cy="314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3820" y="1844040"/>
            <a:ext cx="198183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6610" y="1844675"/>
            <a:ext cx="1979930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3734" y="2453817"/>
            <a:ext cx="4285714" cy="314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3734" y="3073383"/>
            <a:ext cx="2876190" cy="29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53734" y="3712013"/>
            <a:ext cx="3857142" cy="266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53734" y="4331579"/>
            <a:ext cx="1390476" cy="266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53820" y="4941570"/>
            <a:ext cx="3856990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53734" y="5589774"/>
            <a:ext cx="5019047" cy="343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6" grpId="0" bldLvl="0" animBg="1"/>
      <p:bldP spid="7" grpId="0" bldLvl="0" animBg="1"/>
      <p:bldP spid="13" grpId="0" bldLvl="0" animBg="1"/>
      <p:bldP spid="14" grpId="0" bldLvl="0" animBg="1"/>
      <p:bldP spid="16" grpId="0" bldLvl="0" animBg="1"/>
      <p:bldP spid="1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549275"/>
            <a:ext cx="10029190" cy="3902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554"/>
          <a:stretch>
            <a:fillRect/>
          </a:stretch>
        </p:blipFill>
        <p:spPr>
          <a:xfrm>
            <a:off x="8818880" y="3674745"/>
            <a:ext cx="3239770" cy="3071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070" y="3717290"/>
            <a:ext cx="3238500" cy="30289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063750" y="2564765"/>
            <a:ext cx="480060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54" b="33951"/>
          <a:stretch>
            <a:fillRect/>
          </a:stretch>
        </p:blipFill>
        <p:spPr>
          <a:xfrm>
            <a:off x="1390015" y="4149090"/>
            <a:ext cx="7176225" cy="267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6"/>
            </p:custDataLst>
          </p:nvPr>
        </p:nvSpPr>
        <p:spPr bwMode="white">
          <a:xfrm>
            <a:off x="1351829" y="4416161"/>
            <a:ext cx="6914285" cy="31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1351829" y="5084301"/>
            <a:ext cx="1514285" cy="26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white">
          <a:xfrm>
            <a:off x="1351915" y="5685790"/>
            <a:ext cx="663067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white">
          <a:xfrm>
            <a:off x="1351829" y="6334677"/>
            <a:ext cx="4885714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74370"/>
            <a:ext cx="9344660" cy="6183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5705" y="3068955"/>
            <a:ext cx="326898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464685" y="3068955"/>
            <a:ext cx="326898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1905" y="3644900"/>
            <a:ext cx="326898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2705" y="4220845"/>
            <a:ext cx="4699635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370" y="4796790"/>
            <a:ext cx="700659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3660" y="5365115"/>
            <a:ext cx="8290560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2705" y="5876925"/>
            <a:ext cx="6110605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9515" y="6397625"/>
            <a:ext cx="556895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8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85" b="86453"/>
          <a:stretch>
            <a:fillRect/>
          </a:stretch>
        </p:blipFill>
        <p:spPr>
          <a:xfrm>
            <a:off x="1271905" y="3213100"/>
            <a:ext cx="6168480" cy="648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06" t="13723" b="27600"/>
          <a:stretch>
            <a:fillRect/>
          </a:stretch>
        </p:blipFill>
        <p:spPr>
          <a:xfrm>
            <a:off x="7680325" y="1988820"/>
            <a:ext cx="2807335" cy="2808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23"/>
          <a:stretch>
            <a:fillRect/>
          </a:stretch>
        </p:blipFill>
        <p:spPr>
          <a:xfrm>
            <a:off x="1199515" y="980625"/>
            <a:ext cx="10800080" cy="4129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1329" y="1181729"/>
            <a:ext cx="7066666" cy="324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8865" y="1785620"/>
            <a:ext cx="593217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7125" y="2503170"/>
            <a:ext cx="470916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1415" y="3307715"/>
            <a:ext cx="641413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61329" y="3965671"/>
            <a:ext cx="2400000" cy="305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61329" y="4585385"/>
            <a:ext cx="1761904" cy="305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43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772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841988"/>
            <a:ext cx="266666" cy="285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20000" y="4328637"/>
            <a:ext cx="295238" cy="285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1052645"/>
            <a:ext cx="10800000" cy="3236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33805" y="1100455"/>
            <a:ext cx="599059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3805" y="2134235"/>
            <a:ext cx="526669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3719" y="3172073"/>
            <a:ext cx="5323809" cy="324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06" t="13723" b="27600"/>
          <a:stretch>
            <a:fillRect/>
          </a:stretch>
        </p:blipFill>
        <p:spPr>
          <a:xfrm>
            <a:off x="9048750" y="836295"/>
            <a:ext cx="2807335" cy="2808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510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42" b="27355"/>
          <a:stretch>
            <a:fillRect/>
          </a:stretch>
        </p:blipFill>
        <p:spPr>
          <a:xfrm>
            <a:off x="7896315" y="3500755"/>
            <a:ext cx="3959135" cy="273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1052645"/>
            <a:ext cx="10800000" cy="3766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5474" y="1109863"/>
            <a:ext cx="4466666" cy="343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5474" y="1767876"/>
            <a:ext cx="2685714" cy="333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5474" y="2378207"/>
            <a:ext cx="4095238" cy="324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9355" y="2944495"/>
            <a:ext cx="1932305" cy="108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31570" y="4173220"/>
            <a:ext cx="558863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121025" y="2944495"/>
            <a:ext cx="1832610" cy="108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1124400"/>
            <a:ext cx="10800000" cy="3379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0790" y="1120775"/>
            <a:ext cx="526542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0160" y="1795780"/>
            <a:ext cx="5204460" cy="90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07135" y="2860675"/>
            <a:ext cx="5031105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05474" y="3491938"/>
            <a:ext cx="3038095" cy="295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42" r="8655" b="27355"/>
          <a:stretch>
            <a:fillRect/>
          </a:stretch>
        </p:blipFill>
        <p:spPr>
          <a:xfrm>
            <a:off x="8472170" y="1120775"/>
            <a:ext cx="3024415" cy="2736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404495"/>
            <a:ext cx="10250170" cy="4304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60010" y="2780665"/>
            <a:ext cx="52768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28660" y="2708910"/>
            <a:ext cx="178054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95" y="4745355"/>
            <a:ext cx="10250170" cy="2053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72000"/>
            <a:ext cx="10800000" cy="4309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1329" y="1200810"/>
            <a:ext cx="5057142" cy="343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3150" y="1858010"/>
            <a:ext cx="2337435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410585" y="1858010"/>
            <a:ext cx="338709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3785" y="2570480"/>
            <a:ext cx="558228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4420" y="3283585"/>
            <a:ext cx="490982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6170" y="3949700"/>
            <a:ext cx="757555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5840" y="4656455"/>
            <a:ext cx="538289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052645"/>
            <a:ext cx="10800000" cy="3129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525" y="1163320"/>
            <a:ext cx="857186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160" y="1915795"/>
            <a:ext cx="469201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10945" y="2480310"/>
            <a:ext cx="260159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5370" y="3206750"/>
            <a:ext cx="412496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561"/>
          <a:stretch>
            <a:fillRect/>
          </a:stretch>
        </p:blipFill>
        <p:spPr>
          <a:xfrm>
            <a:off x="720090" y="398145"/>
            <a:ext cx="10800080" cy="3606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29" r="7838" b="31375"/>
          <a:stretch>
            <a:fillRect/>
          </a:stretch>
        </p:blipFill>
        <p:spPr>
          <a:xfrm>
            <a:off x="8328660" y="3284855"/>
            <a:ext cx="2446020" cy="2162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439" b="2326"/>
          <a:stretch>
            <a:fillRect/>
          </a:stretch>
        </p:blipFill>
        <p:spPr>
          <a:xfrm>
            <a:off x="720090" y="4722495"/>
            <a:ext cx="10800080" cy="1946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1196155"/>
            <a:ext cx="10800000" cy="3802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1415" y="1291590"/>
            <a:ext cx="6872605" cy="105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0780" y="2484120"/>
            <a:ext cx="2224405" cy="1463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33805" y="4152900"/>
            <a:ext cx="611441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385820" y="2484120"/>
            <a:ext cx="1745615" cy="1463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08500"/>
            <a:ext cx="10800000" cy="4267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3805" y="1073785"/>
            <a:ext cx="829818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3805" y="1670050"/>
            <a:ext cx="5981065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9495" y="2634615"/>
            <a:ext cx="4930775" cy="94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33719" y="3756708"/>
            <a:ext cx="6438095" cy="333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33719" y="4394935"/>
            <a:ext cx="3790476" cy="3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29" r="7838" b="31375"/>
          <a:stretch>
            <a:fillRect/>
          </a:stretch>
        </p:blipFill>
        <p:spPr>
          <a:xfrm>
            <a:off x="8688705" y="1916430"/>
            <a:ext cx="2446020" cy="2162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0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1878221"/>
            <a:ext cx="295238" cy="28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20000" y="3919605"/>
            <a:ext cx="285715" cy="29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3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1935413"/>
            <a:ext cx="295238" cy="286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29523" y="3308993"/>
            <a:ext cx="266666" cy="286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305"/>
          <a:stretch>
            <a:fillRect/>
          </a:stretch>
        </p:blipFill>
        <p:spPr>
          <a:xfrm>
            <a:off x="720090" y="972185"/>
            <a:ext cx="10800080" cy="2096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1896500"/>
            <a:ext cx="323809" cy="285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63"/>
          <a:stretch>
            <a:fillRect/>
          </a:stretch>
        </p:blipFill>
        <p:spPr>
          <a:xfrm>
            <a:off x="1127760" y="2645410"/>
            <a:ext cx="10800080" cy="711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7670" y="2902708"/>
            <a:ext cx="295238" cy="295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30"/>
          <a:stretch>
            <a:fillRect/>
          </a:stretch>
        </p:blipFill>
        <p:spPr>
          <a:xfrm>
            <a:off x="720090" y="701225"/>
            <a:ext cx="10800080" cy="1967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4"/>
          <a:stretch>
            <a:fillRect/>
          </a:stretch>
        </p:blipFill>
        <p:spPr>
          <a:xfrm>
            <a:off x="5430520" y="2695575"/>
            <a:ext cx="3566160" cy="3389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37"/>
          <a:stretch>
            <a:fillRect/>
          </a:stretch>
        </p:blipFill>
        <p:spPr>
          <a:xfrm>
            <a:off x="1127760" y="6083485"/>
            <a:ext cx="10800080" cy="671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2902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308171"/>
            <a:ext cx="333333" cy="28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4" t="23126" r="33555"/>
          <a:stretch>
            <a:fillRect/>
          </a:stretch>
        </p:blipFill>
        <p:spPr>
          <a:xfrm>
            <a:off x="4728210" y="3573780"/>
            <a:ext cx="2160180" cy="313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940" y="95885"/>
            <a:ext cx="8728710" cy="666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95" y="4149090"/>
            <a:ext cx="39243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5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77142" y="1935650"/>
            <a:ext cx="1009523" cy="40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10476" y="3366813"/>
            <a:ext cx="419047" cy="286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91428" y="4740730"/>
            <a:ext cx="238095" cy="276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96190" y="5418147"/>
            <a:ext cx="171428" cy="276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2024-05-17T13:21:05Z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2052-12.1.0.16250</vt:lpwstr>
  </property>
  <property fmtid="{D5CDD505-2E9C-101B-9397-08002B2CF9AE}" pid="3" name="ICV">
    <vt:lpwstr>0803F182AC044BA3913AF2E555CD301E</vt:lpwstr>
  </property>
</Properties>
</file>