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3" r:id="rId12"/>
    <p:sldId id="341" r:id="rId13"/>
    <p:sldId id="340" r:id="rId14"/>
    <p:sldId id="382" r:id="rId15"/>
    <p:sldId id="383" r:id="rId16"/>
    <p:sldId id="384" r:id="rId17"/>
    <p:sldId id="336" r:id="rId18"/>
    <p:sldId id="385" r:id="rId19"/>
    <p:sldId id="334" r:id="rId20"/>
    <p:sldId id="387" r:id="rId21"/>
    <p:sldId id="332" r:id="rId22"/>
    <p:sldId id="388" r:id="rId23"/>
    <p:sldId id="330" r:id="rId24"/>
    <p:sldId id="389" r:id="rId25"/>
    <p:sldId id="328" r:id="rId26"/>
    <p:sldId id="390" r:id="rId27"/>
    <p:sldId id="391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2981325"/>
            <a:ext cx="56102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01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169503"/>
            <a:ext cx="1133333" cy="35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4120"/>
            <a:ext cx="10800000" cy="20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1904" y="4243618"/>
            <a:ext cx="266666" cy="28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3" t="16747" r="52223"/>
          <a:stretch>
            <a:fillRect/>
          </a:stretch>
        </p:blipFill>
        <p:spPr>
          <a:xfrm>
            <a:off x="4643755" y="3886835"/>
            <a:ext cx="2185035" cy="291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28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0476" y="1544193"/>
            <a:ext cx="247619" cy="28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9805" y="3363595"/>
            <a:ext cx="227457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14217"/>
          <a:stretch>
            <a:fillRect/>
          </a:stretch>
        </p:blipFill>
        <p:spPr>
          <a:xfrm>
            <a:off x="8544560" y="3363595"/>
            <a:ext cx="3453130" cy="335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5801522"/>
            <a:ext cx="457142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365"/>
            <a:ext cx="10800000" cy="56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774440"/>
            <a:ext cx="950150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4384675"/>
            <a:ext cx="610108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4946015"/>
            <a:ext cx="48260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5605145"/>
            <a:ext cx="50412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8740" y="6166485"/>
            <a:ext cx="675957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090"/>
            <a:ext cx="10800000" cy="570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244215"/>
            <a:ext cx="51898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971237"/>
            <a:ext cx="6666666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4528820"/>
            <a:ext cx="31781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640" y="5156835"/>
            <a:ext cx="318833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476" y="5810998"/>
            <a:ext cx="1657142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1" b="77334"/>
          <a:stretch>
            <a:fillRect/>
          </a:stretch>
        </p:blipFill>
        <p:spPr>
          <a:xfrm>
            <a:off x="1348740" y="6023610"/>
            <a:ext cx="7200355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0554" y="6309625"/>
            <a:ext cx="6266666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72"/>
          <a:stretch>
            <a:fillRect/>
          </a:stretch>
        </p:blipFill>
        <p:spPr>
          <a:xfrm>
            <a:off x="1271905" y="1700715"/>
            <a:ext cx="10800080" cy="24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805" y="1829435"/>
            <a:ext cx="588518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19" y="2487575"/>
            <a:ext cx="5523809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3063240"/>
            <a:ext cx="530860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0780" y="3698240"/>
            <a:ext cx="47421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2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290" y="3573780"/>
            <a:ext cx="4265930" cy="3149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79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43" y="1051309"/>
            <a:ext cx="3711981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43" y="1660632"/>
            <a:ext cx="2674529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43" y="2279475"/>
            <a:ext cx="3569212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743" y="2888797"/>
            <a:ext cx="3188496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743" y="3498119"/>
            <a:ext cx="1399131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692785"/>
            <a:ext cx="5196840" cy="3836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3743" y="4097921"/>
            <a:ext cx="4463895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43" y="4783409"/>
            <a:ext cx="2788744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743" y="5478417"/>
            <a:ext cx="2693565" cy="26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805" y="6142990"/>
            <a:ext cx="621538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2" grpId="0" bldLvl="0" animBg="1"/>
      <p:bldP spid="5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49"/>
          <a:stretch>
            <a:fillRect/>
          </a:stretch>
        </p:blipFill>
        <p:spPr>
          <a:xfrm>
            <a:off x="720090" y="972185"/>
            <a:ext cx="10364470" cy="47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6510" y="5113655"/>
            <a:ext cx="909828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3"/>
          <a:stretch>
            <a:fillRect/>
          </a:stretch>
        </p:blipFill>
        <p:spPr>
          <a:xfrm>
            <a:off x="749935" y="553905"/>
            <a:ext cx="10364470" cy="121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3933" y="836268"/>
            <a:ext cx="8628000" cy="8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470" y="1704790"/>
            <a:ext cx="10800000" cy="4494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7460" y="1827530"/>
            <a:ext cx="223901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67460" y="3117215"/>
            <a:ext cx="54952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7460" y="3746500"/>
            <a:ext cx="64236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7765" y="4376420"/>
            <a:ext cx="17360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4490" y="4376420"/>
            <a:ext cx="35248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7460" y="4950460"/>
            <a:ext cx="242189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7374" y="5664506"/>
            <a:ext cx="1495238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4" grpId="0" bldLvl="0" animBg="1"/>
      <p:bldP spid="8" grpId="0" bldLvl="0" animBg="1"/>
      <p:bldP spid="11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522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684134"/>
            <a:ext cx="266666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2914613"/>
            <a:ext cx="285715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20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4155" y="4004945"/>
            <a:ext cx="4154170" cy="27584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72940"/>
            <a:ext cx="10152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002" y="917730"/>
            <a:ext cx="4825732" cy="33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6002" y="1517916"/>
            <a:ext cx="5318154" cy="32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6002" y="2109145"/>
            <a:ext cx="1029609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002" y="2682457"/>
            <a:ext cx="2372577" cy="9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710" y="3855720"/>
            <a:ext cx="381381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6495" y="4408170"/>
            <a:ext cx="79952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710" y="5056505"/>
            <a:ext cx="474154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6002" y="5647558"/>
            <a:ext cx="1710046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6810" y="6219825"/>
            <a:ext cx="85153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987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9411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125" y="880745"/>
            <a:ext cx="857377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1911985"/>
            <a:ext cx="68776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38885" y="2770505"/>
            <a:ext cx="55664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0145" y="3670300"/>
            <a:ext cx="400240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8885" y="4607560"/>
            <a:ext cx="58197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407025"/>
            <a:ext cx="496887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8618" y="6341913"/>
            <a:ext cx="3352875" cy="26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204720"/>
            <a:ext cx="2766060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72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1772920"/>
            <a:ext cx="2270125" cy="24739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645"/>
            <a:ext cx="10800000" cy="274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1281430"/>
            <a:ext cx="3924935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805" y="2951480"/>
            <a:ext cx="54864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645"/>
            <a:ext cx="10800000" cy="444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186226"/>
            <a:ext cx="6495238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4750" y="1714500"/>
            <a:ext cx="32232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1885" y="2388870"/>
            <a:ext cx="219519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2850" y="3415665"/>
            <a:ext cx="269811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719" y="4401725"/>
            <a:ext cx="6838095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3719" y="5021925"/>
            <a:ext cx="1809523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1772920"/>
            <a:ext cx="2270125" cy="247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401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095863"/>
            <a:ext cx="6457142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1724706"/>
            <a:ext cx="3980952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2334493"/>
            <a:ext cx="2628571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805" y="2877185"/>
            <a:ext cx="483806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8550" y="3843020"/>
            <a:ext cx="29870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719" y="4554501"/>
            <a:ext cx="9361904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1772920"/>
            <a:ext cx="2270125" cy="247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792577"/>
            <a:ext cx="285715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3691354"/>
            <a:ext cx="323809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782154"/>
            <a:ext cx="285714" cy="2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0476" y="4288867"/>
            <a:ext cx="295238" cy="28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72030"/>
            <a:ext cx="295238" cy="2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67987"/>
            <a:ext cx="266666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4224020" y="3213100"/>
            <a:ext cx="3792310" cy="326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33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828052"/>
            <a:ext cx="333333" cy="2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r="34218"/>
          <a:stretch>
            <a:fillRect/>
          </a:stretch>
        </p:blipFill>
        <p:spPr>
          <a:xfrm>
            <a:off x="4558030" y="3836035"/>
            <a:ext cx="3005455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496948"/>
            <a:ext cx="333333" cy="28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/>
          <a:stretch>
            <a:fillRect/>
          </a:stretch>
        </p:blipFill>
        <p:spPr>
          <a:xfrm>
            <a:off x="8472260" y="2996565"/>
            <a:ext cx="3479710" cy="326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16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615123"/>
            <a:ext cx="1200000" cy="34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2979614"/>
            <a:ext cx="504761" cy="2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000" y="4141470"/>
            <a:ext cx="14795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1" r="76222"/>
          <a:stretch>
            <a:fillRect/>
          </a:stretch>
        </p:blipFill>
        <p:spPr>
          <a:xfrm>
            <a:off x="8616315" y="3861435"/>
            <a:ext cx="2208530" cy="293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