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25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4" name="yt_shape_1283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的图象过二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bba8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35" name="yt_table_128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043234"/>
              </p:ext>
            </p:extLst>
          </p:nvPr>
        </p:nvGraphicFramePr>
        <p:xfrm>
          <a:off x="540056" y="1859435"/>
          <a:ext cx="6240780" cy="950976"/>
        </p:xfrm>
        <a:graphic>
          <a:graphicData uri="http://schemas.openxmlformats.org/drawingml/2006/table">
            <a:tbl>
              <a:tblPr/>
              <a:tblGrid>
                <a:gridCol w="358648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2654300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6DCDA81-2ABA-F7DE-2085-B364FF753D70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7" name="yt_shape_1283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f5b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38" name="yt_table_12838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3050095"/>
                  </p:ext>
                </p:extLst>
              </p:nvPr>
            </p:nvGraphicFramePr>
            <p:xfrm>
              <a:off x="540056" y="1859435"/>
              <a:ext cx="6910706" cy="1347724"/>
            </p:xfrm>
            <a:graphic>
              <a:graphicData uri="http://schemas.openxmlformats.org/drawingml/2006/table">
                <a:tbl>
                  <a:tblPr/>
                  <a:tblGrid>
                    <a:gridCol w="3769043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3141663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838" name="yt_table_12838" descr="{&quot;rangeId&quot;:2,&quot;type&quot;:&quot;Option&quot;}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3050095"/>
                  </p:ext>
                </p:extLst>
              </p:nvPr>
            </p:nvGraphicFramePr>
            <p:xfrm>
              <a:off x="540056" y="1859435"/>
              <a:ext cx="6910706" cy="1270000"/>
            </p:xfrm>
            <a:graphic>
              <a:graphicData uri="http://schemas.openxmlformats.org/drawingml/2006/table">
                <a:tbl>
                  <a:tblPr/>
                  <a:tblGrid>
                    <a:gridCol w="3769043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3141663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9961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8336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9961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B281E90-131F-089C-7269-BE362CB55A15}"/>
              </a:ext>
            </a:extLst>
          </p:cNvPr>
          <p:cNvSpPr txBox="1"/>
          <p:nvPr/>
        </p:nvSpPr>
        <p:spPr>
          <a:xfrm>
            <a:off x="3099647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9" name="yt_shape_1283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40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844" name="yt_shape_12844"/>
          <p:cNvSpPr txBox="1"/>
          <p:nvPr/>
        </p:nvSpPr>
        <p:spPr>
          <a:xfrm>
            <a:off x="540000" y="2011799"/>
            <a:ext cx="5375959" cy="13867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00" b="0" i="0" u="none" spc="-7700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</a:rPr>
              <a:t> </a:t>
            </a:r>
            <a:r>
              <a:rPr lang="en-US" altLang="zh-CN" sz="7700" b="0" i="0" u="none" spc="8408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700" b="0" i="0" u="none" spc="6482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950" b="0" i="0" u="none" spc="6368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850" b="0" i="0" u="none" spc="6413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</a:p>
        </p:txBody>
      </p:sp>
      <p:pic>
        <p:nvPicPr>
          <p:cNvPr id="12840" name="yt_image_12840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1312048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41" name="yt_image_12841" title="H_104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6780" y="2215253"/>
            <a:ext cx="1035664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42" name="yt_image_12842" title="H_108.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7175" y="2166104"/>
            <a:ext cx="1027557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43" name="yt_image_12843" title="H_1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9464" y="2176391"/>
            <a:ext cx="1030064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6" name="yt_shape_12846"/>
          <p:cNvSpPr txBox="1"/>
          <p:nvPr/>
        </p:nvSpPr>
        <p:spPr>
          <a:xfrm>
            <a:off x="972048" y="3598440"/>
            <a:ext cx="5556000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    B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 C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 D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E9C9DA-D975-264D-5724-5BEEAA59262C}"/>
              </a:ext>
            </a:extLst>
          </p:cNvPr>
          <p:cNvSpPr txBox="1"/>
          <p:nvPr/>
        </p:nvSpPr>
        <p:spPr>
          <a:xfrm>
            <a:off x="344095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256</Words>
  <Application>Microsoft Office PowerPoint</Application>
  <PresentationFormat>宽屏</PresentationFormat>
  <Paragraphs>22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9" baseType="lpstr">
      <vt:lpstr>_⨹_1_af5bb</vt:lpstr>
      <vt:lpstr>_⨹_1_c4405</vt:lpstr>
      <vt:lpstr>_⨹_9_1bba8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8</cp:revision>
  <dcterms:created xsi:type="dcterms:W3CDTF">2024-05-18T14:44:41Z</dcterms:created>
  <dcterms:modified xsi:type="dcterms:W3CDTF">2024-05-20T11:05:40Z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