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57220"/>
            <a:ext cx="11577320" cy="543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10" y="972000"/>
            <a:ext cx="10800000" cy="395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1490" y="2136140"/>
            <a:ext cx="50685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7110" y="3205767"/>
            <a:ext cx="2142857" cy="45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6633" y="4227191"/>
            <a:ext cx="609523" cy="40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2" r="3668" b="31252"/>
          <a:stretch>
            <a:fillRect/>
          </a:stretch>
        </p:blipFill>
        <p:spPr>
          <a:xfrm>
            <a:off x="9192260" y="4149090"/>
            <a:ext cx="288036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25" y="908500"/>
            <a:ext cx="9280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r="5231" b="11990"/>
          <a:stretch>
            <a:fillRect/>
          </a:stretch>
        </p:blipFill>
        <p:spPr>
          <a:xfrm>
            <a:off x="9679940" y="2060575"/>
            <a:ext cx="2465070" cy="395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51250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865" y="1975485"/>
            <a:ext cx="639254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865" y="2967990"/>
            <a:ext cx="66992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976003"/>
            <a:ext cx="5676190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843780"/>
            <a:ext cx="70015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555615"/>
            <a:ext cx="560705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4" grpId="0" animBg="1"/>
      <p:bldP spid="15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7910"/>
            <a:ext cx="85210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750060"/>
            <a:ext cx="386524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50515"/>
            <a:ext cx="82359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r="5231" b="11990"/>
          <a:stretch>
            <a:fillRect/>
          </a:stretch>
        </p:blipFill>
        <p:spPr>
          <a:xfrm>
            <a:off x="9679940" y="2060575"/>
            <a:ext cx="2465070" cy="395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1429934"/>
            <a:ext cx="609523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889490" cy="451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10056495" y="2132965"/>
            <a:ext cx="2212975" cy="332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7855"/>
            <a:ext cx="10800000" cy="383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4612" y="3992352"/>
            <a:ext cx="571428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9624060" y="3500755"/>
            <a:ext cx="2212975" cy="332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8806815" cy="6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1635" y="6240780"/>
            <a:ext cx="65278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3" r="15558"/>
          <a:stretch>
            <a:fillRect/>
          </a:stretch>
        </p:blipFill>
        <p:spPr>
          <a:xfrm>
            <a:off x="9336405" y="2853055"/>
            <a:ext cx="2789555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10800000" cy="291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2" b="31252"/>
          <a:stretch>
            <a:fillRect/>
          </a:stretch>
        </p:blipFill>
        <p:spPr>
          <a:xfrm>
            <a:off x="4331970" y="3500755"/>
            <a:ext cx="405638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72000"/>
            <a:ext cx="9327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2" b="31252"/>
          <a:stretch>
            <a:fillRect/>
          </a:stretch>
        </p:blipFill>
        <p:spPr>
          <a:xfrm>
            <a:off x="9336405" y="2924810"/>
            <a:ext cx="3192145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2024-05-09T03:16:05Z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