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  <p:guide orient="horz" pos="21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3146425"/>
            <a:ext cx="11430635" cy="5645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3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97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7070" y="1134745"/>
            <a:ext cx="406527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7055" y="2150369"/>
            <a:ext cx="4208650" cy="37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2800" y="2647950"/>
            <a:ext cx="469900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7055" y="3716034"/>
            <a:ext cx="6242969" cy="36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95325" y="4436745"/>
            <a:ext cx="4770755" cy="1031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7070" y="5601335"/>
            <a:ext cx="6825615" cy="95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  <p:bldP spid="12" grpId="0" bldLvl="0" animBg="1"/>
      <p:bldP spid="15" grpId="0" animBg="1"/>
      <p:bldP spid="19" grpId="0" bldLvl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0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72655" y="4290695"/>
            <a:ext cx="1886585" cy="102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031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81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740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9610" y="1163320"/>
            <a:ext cx="462280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9610" y="4842510"/>
            <a:ext cx="870458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9403" y="5576940"/>
            <a:ext cx="2554788" cy="336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1812290"/>
            <a:ext cx="4622800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99515" y="2550160"/>
            <a:ext cx="462280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631315" y="3357245"/>
            <a:ext cx="462280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473200" y="4126865"/>
            <a:ext cx="462280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20090" y="6241415"/>
            <a:ext cx="792226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9" grpId="0" bldLvl="0" animBg="1"/>
      <p:bldP spid="21" grpId="0" animBg="1"/>
      <p:bldP spid="2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835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0075" y="1286590"/>
            <a:ext cx="2393937" cy="337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0245" y="1945640"/>
            <a:ext cx="5929630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5020" y="2698750"/>
            <a:ext cx="774700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4810" y="3443781"/>
            <a:ext cx="5730486" cy="32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5020" y="4168140"/>
            <a:ext cx="726059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94810" y="4926850"/>
            <a:ext cx="4930014" cy="292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95020" y="5585460"/>
            <a:ext cx="3778885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95020" y="6192520"/>
            <a:ext cx="614934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  <p:bldP spid="13" grpId="0" animBg="1"/>
      <p:bldP spid="14" grpId="0" bldLvl="0" animBg="1"/>
      <p:bldP spid="18" grpId="0" animBg="1"/>
      <p:bldP spid="20" grpId="0" bldLvl="0" animBg="1"/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4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50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6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58095" y="2230004"/>
            <a:ext cx="352380" cy="400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20000" y="3211628"/>
            <a:ext cx="209523" cy="390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24761" y="4164662"/>
            <a:ext cx="323809" cy="400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2024-05-09T04:54:46Z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