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4" r:id="rId5"/>
    <p:sldId id="335" r:id="rId6"/>
    <p:sldId id="333" r:id="rId7"/>
    <p:sldId id="332" r:id="rId8"/>
    <p:sldId id="330" r:id="rId9"/>
    <p:sldId id="326" r:id="rId10"/>
    <p:sldId id="329" r:id="rId11"/>
    <p:sldId id="328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7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orient="horz" pos="217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3068955"/>
            <a:ext cx="10010775" cy="8401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166225" cy="1510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0" t="22503" r="580" b="-1102"/>
          <a:stretch>
            <a:fillRect/>
          </a:stretch>
        </p:blipFill>
        <p:spPr>
          <a:xfrm>
            <a:off x="983615" y="2420805"/>
            <a:ext cx="8106410" cy="4527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170" y="3068955"/>
            <a:ext cx="2769235" cy="2467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035" y="2482850"/>
            <a:ext cx="467804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225" y="3201035"/>
            <a:ext cx="610489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3789045"/>
            <a:ext cx="610489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70" y="4377055"/>
            <a:ext cx="610489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080" y="4965065"/>
            <a:ext cx="610489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470" y="5661025"/>
            <a:ext cx="763206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6236970"/>
            <a:ext cx="610489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972185"/>
            <a:ext cx="10067290" cy="5135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86595" y="3789045"/>
            <a:ext cx="2414905" cy="29235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57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245" y="1170940"/>
            <a:ext cx="391858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1772920"/>
            <a:ext cx="5626735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37845" y="3068955"/>
            <a:ext cx="685546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37845" y="3789045"/>
            <a:ext cx="27063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1453" y="4509320"/>
            <a:ext cx="4053657" cy="33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51180" y="5148580"/>
            <a:ext cx="6789420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6165215"/>
            <a:ext cx="683133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188595"/>
            <a:ext cx="247650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3" grpId="0" bldLvl="0" animBg="1"/>
      <p:bldP spid="25" grpId="0" bldLvl="0" animBg="1"/>
      <p:bldP spid="29" grpId="0" bldLvl="0" animBg="1"/>
      <p:bldP spid="36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08500"/>
            <a:ext cx="10800000" cy="4798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0460" y="4940935"/>
            <a:ext cx="1830070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86595" y="3789045"/>
            <a:ext cx="2414905" cy="292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28040"/>
            <a:ext cx="9579610" cy="387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180" y="980440"/>
            <a:ext cx="55784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280" y="1772920"/>
            <a:ext cx="3426460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180" y="2493010"/>
            <a:ext cx="329755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3213100"/>
            <a:ext cx="708660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5325" y="3860800"/>
            <a:ext cx="329755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63"/>
          <a:stretch>
            <a:fillRect/>
          </a:stretch>
        </p:blipFill>
        <p:spPr>
          <a:xfrm>
            <a:off x="911225" y="4653280"/>
            <a:ext cx="9579610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551180" y="4653280"/>
            <a:ext cx="887031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83615" y="5445125"/>
            <a:ext cx="329755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11225" y="6197600"/>
            <a:ext cx="351218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505" y="1654810"/>
            <a:ext cx="247650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0" grpId="0" bldLvl="0" animBg="1"/>
      <p:bldP spid="2" grpId="0" bldLvl="0" animBg="1"/>
      <p:bldP spid="21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87"/>
          <a:stretch>
            <a:fillRect/>
          </a:stretch>
        </p:blipFill>
        <p:spPr>
          <a:xfrm>
            <a:off x="695325" y="2637155"/>
            <a:ext cx="9337675" cy="414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6"/>
          <a:stretch>
            <a:fillRect/>
          </a:stretch>
        </p:blipFill>
        <p:spPr>
          <a:xfrm>
            <a:off x="681990" y="1086485"/>
            <a:ext cx="9607550" cy="179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6485"/>
            <a:ext cx="205359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715" y="2060575"/>
            <a:ext cx="373443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180" y="2883535"/>
            <a:ext cx="865886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3100" y="3500755"/>
            <a:ext cx="367538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9425" y="4395470"/>
            <a:ext cx="61988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37" r="87657"/>
          <a:stretch>
            <a:fillRect/>
          </a:stretch>
        </p:blipFill>
        <p:spPr>
          <a:xfrm>
            <a:off x="9408160" y="5949315"/>
            <a:ext cx="1152525" cy="828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2783840" y="1124585"/>
            <a:ext cx="205359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565650" y="1908175"/>
            <a:ext cx="2072005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367530" y="3637915"/>
            <a:ext cx="205359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5325" y="5076825"/>
            <a:ext cx="205359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5798820"/>
            <a:ext cx="9959340" cy="9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650" y="1844675"/>
            <a:ext cx="247650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5" grpId="0" bldLvl="0" animBg="1"/>
      <p:bldP spid="18" grpId="0" bldLvl="0" animBg="1"/>
      <p:bldP spid="24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980440"/>
            <a:ext cx="9622155" cy="502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6920" y="3354070"/>
            <a:ext cx="2395220" cy="28949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0000" cy="5367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340" y="1124585"/>
            <a:ext cx="8399780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8975" y="2320290"/>
            <a:ext cx="573659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8975" y="2922905"/>
            <a:ext cx="672782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8975" y="3637915"/>
            <a:ext cx="362013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8975" y="4398010"/>
            <a:ext cx="7371080" cy="169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207"/>
          <a:stretch>
            <a:fillRect/>
          </a:stretch>
        </p:blipFill>
        <p:spPr>
          <a:xfrm>
            <a:off x="688975" y="6237605"/>
            <a:ext cx="8279765" cy="57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85" r="73625" b="80133"/>
          <a:stretch>
            <a:fillRect/>
          </a:stretch>
        </p:blipFill>
        <p:spPr>
          <a:xfrm>
            <a:off x="5735955" y="6165850"/>
            <a:ext cx="2183765" cy="575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/>
        </p:nvSpPr>
        <p:spPr bwMode="white">
          <a:xfrm>
            <a:off x="551180" y="6237605"/>
            <a:ext cx="505206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730240" y="6193790"/>
            <a:ext cx="505206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405" y="1557020"/>
            <a:ext cx="2395220" cy="2894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bldLvl="0" animBg="1"/>
      <p:bldP spid="21" grpId="0" bldLvl="0" animBg="1"/>
      <p:bldP spid="23" grpId="0" bldLvl="0" animBg="1"/>
      <p:bldP spid="27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72185"/>
            <a:ext cx="10129520" cy="5336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6890" y="4725035"/>
            <a:ext cx="128587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715" y="5622925"/>
            <a:ext cx="113284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2765" y="3933190"/>
            <a:ext cx="2769235" cy="246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2024-05-09T04:45:12Z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