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2947670"/>
            <a:ext cx="64103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4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45665"/>
            <a:ext cx="856234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38730" y="2947670"/>
            <a:ext cx="46075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2703195"/>
            <a:ext cx="1078230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974465"/>
            <a:ext cx="10782300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9425" y="5300980"/>
            <a:ext cx="1078230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68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3175" y="3834130"/>
            <a:ext cx="9495790" cy="116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36675" y="5238750"/>
            <a:ext cx="954595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55395" y="6041390"/>
            <a:ext cx="484124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09650"/>
            <a:ext cx="534860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1838960"/>
            <a:ext cx="67341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637155"/>
            <a:ext cx="67341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3429000"/>
            <a:ext cx="67341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836295"/>
            <a:ext cx="9124315" cy="612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115" y="1772920"/>
            <a:ext cx="38417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165092"/>
            <a:ext cx="352380" cy="40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105504"/>
            <a:ext cx="371427" cy="4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5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4761" y="2983307"/>
            <a:ext cx="857143" cy="4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1904" y="4708647"/>
            <a:ext cx="1590476" cy="4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5714" y="5583184"/>
            <a:ext cx="209523" cy="39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04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8885" y="4124960"/>
            <a:ext cx="415480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8885" y="6255385"/>
            <a:ext cx="359346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30095"/>
            <a:ext cx="729170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555490"/>
            <a:ext cx="61144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4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715" y="1791335"/>
            <a:ext cx="678307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7070" y="4861560"/>
            <a:ext cx="893508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2637155"/>
            <a:ext cx="678307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31315" y="5517515"/>
            <a:ext cx="678307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2024-05-08T08:16:40Z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