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1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1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140710"/>
            <a:ext cx="11301095" cy="54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19505"/>
            <a:ext cx="1002601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32940"/>
            <a:ext cx="798512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547620"/>
            <a:ext cx="75819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197225"/>
            <a:ext cx="749744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04285"/>
            <a:ext cx="51619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t="17633" r="4979" b="10879"/>
          <a:stretch>
            <a:fillRect/>
          </a:stretch>
        </p:blipFill>
        <p:spPr>
          <a:xfrm>
            <a:off x="9408160" y="2348865"/>
            <a:ext cx="2249805" cy="201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7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9650730" cy="410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149090"/>
            <a:ext cx="3816985" cy="24707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274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88"/>
          <a:stretch>
            <a:fillRect/>
          </a:stretch>
        </p:blipFill>
        <p:spPr>
          <a:xfrm>
            <a:off x="767715" y="3401695"/>
            <a:ext cx="10800080" cy="34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95325" y="3573145"/>
            <a:ext cx="5139690" cy="30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839470" y="1125405"/>
            <a:ext cx="10800000" cy="360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1053465"/>
            <a:ext cx="84474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975" y="1691005"/>
            <a:ext cx="449897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2493645"/>
            <a:ext cx="1038796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3357245"/>
            <a:ext cx="10378440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015" y="4149090"/>
            <a:ext cx="3816985" cy="247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9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3747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8870"/>
            <a:ext cx="99314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14830"/>
            <a:ext cx="53238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40000"/>
            <a:ext cx="94208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283601"/>
            <a:ext cx="2552380" cy="4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912235"/>
            <a:ext cx="1024128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479290"/>
            <a:ext cx="3529965" cy="228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760075" cy="570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92035" y="6216650"/>
            <a:ext cx="427418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2924810"/>
            <a:ext cx="35337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1219907"/>
            <a:ext cx="828571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2812233"/>
            <a:ext cx="952380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3641768"/>
            <a:ext cx="733333" cy="4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4471304"/>
            <a:ext cx="961904" cy="4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6666" y="5300839"/>
            <a:ext cx="780952" cy="4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692785"/>
            <a:ext cx="386143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2286796"/>
            <a:ext cx="752380" cy="3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619" y="2277269"/>
            <a:ext cx="761904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142" y="3725451"/>
            <a:ext cx="352380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000" y="3725451"/>
            <a:ext cx="514285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2857" y="4821115"/>
            <a:ext cx="1771428" cy="4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095" y="5697647"/>
            <a:ext cx="1419047" cy="4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4156075"/>
            <a:ext cx="5590540" cy="27019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1076960"/>
            <a:ext cx="108051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734185"/>
            <a:ext cx="400367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437765"/>
            <a:ext cx="76765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2490" y="3335655"/>
            <a:ext cx="102127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72490" y="4088130"/>
            <a:ext cx="50825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2490" y="4653280"/>
            <a:ext cx="879475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 r="41327"/>
          <a:stretch>
            <a:fillRect/>
          </a:stretch>
        </p:blipFill>
        <p:spPr>
          <a:xfrm>
            <a:off x="9624695" y="3735705"/>
            <a:ext cx="2299970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545" y="3837940"/>
            <a:ext cx="269367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1" grpId="0" bldLvl="0" animBg="1"/>
      <p:bldP spid="25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81405"/>
            <a:ext cx="811784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411730"/>
            <a:ext cx="928814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243577"/>
            <a:ext cx="3876190" cy="36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933190"/>
            <a:ext cx="76479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 r="41327"/>
          <a:stretch>
            <a:fillRect/>
          </a:stretch>
        </p:blipFill>
        <p:spPr>
          <a:xfrm>
            <a:off x="9624695" y="3735705"/>
            <a:ext cx="2299970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545" y="3837940"/>
            <a:ext cx="269367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0440"/>
            <a:ext cx="9660890" cy="518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t="17633" r="4979" b="10879"/>
          <a:stretch>
            <a:fillRect/>
          </a:stretch>
        </p:blipFill>
        <p:spPr>
          <a:xfrm>
            <a:off x="9895205" y="2877820"/>
            <a:ext cx="2249805" cy="201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89239"/>
            <a:ext cx="4866666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347514"/>
            <a:ext cx="3761904" cy="41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958088"/>
            <a:ext cx="5504761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545965"/>
            <a:ext cx="50438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