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6" r:id="rId6"/>
    <p:sldId id="334" r:id="rId7"/>
    <p:sldId id="333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3178810"/>
            <a:ext cx="10430510" cy="499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75" y="683710"/>
            <a:ext cx="10800000" cy="289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76"/>
          <a:stretch>
            <a:fillRect/>
          </a:stretch>
        </p:blipFill>
        <p:spPr>
          <a:xfrm>
            <a:off x="839470" y="3429000"/>
            <a:ext cx="10800080" cy="259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5" y="3651250"/>
            <a:ext cx="4698365" cy="2290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3579495"/>
            <a:ext cx="5800725" cy="244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67"/>
          <a:stretch>
            <a:fillRect/>
          </a:stretch>
        </p:blipFill>
        <p:spPr>
          <a:xfrm>
            <a:off x="982980" y="764540"/>
            <a:ext cx="10021570" cy="234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/>
        </p:nvSpPr>
        <p:spPr bwMode="white">
          <a:xfrm>
            <a:off x="983615" y="980440"/>
            <a:ext cx="8644890" cy="212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>
          <a:xfrm>
            <a:off x="982980" y="2996565"/>
            <a:ext cx="10021570" cy="381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86" r="60659"/>
          <a:stretch>
            <a:fillRect/>
          </a:stretch>
        </p:blipFill>
        <p:spPr>
          <a:xfrm>
            <a:off x="7607935" y="6113780"/>
            <a:ext cx="4248785" cy="69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/>
          <p:cNvSpPr/>
          <p:nvPr/>
        </p:nvSpPr>
        <p:spPr bwMode="white">
          <a:xfrm>
            <a:off x="479425" y="3105150"/>
            <a:ext cx="691832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51180" y="3933190"/>
            <a:ext cx="691832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839470" y="4518660"/>
            <a:ext cx="8276590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22935" y="6093460"/>
            <a:ext cx="691832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541260" y="6093460"/>
            <a:ext cx="45110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8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5" r="4412" b="48676"/>
          <a:stretch>
            <a:fillRect/>
          </a:stretch>
        </p:blipFill>
        <p:spPr>
          <a:xfrm>
            <a:off x="7824470" y="2411095"/>
            <a:ext cx="4267200" cy="231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2545715"/>
            <a:ext cx="4195445" cy="204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72190"/>
            <a:ext cx="6333333" cy="40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39682"/>
            <a:ext cx="2476190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00350"/>
            <a:ext cx="8970010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499165"/>
            <a:ext cx="6895238" cy="40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5237480"/>
            <a:ext cx="480250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5" b="48676"/>
          <a:stretch>
            <a:fillRect/>
          </a:stretch>
        </p:blipFill>
        <p:spPr>
          <a:xfrm>
            <a:off x="7180580" y="4135120"/>
            <a:ext cx="525589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0580" y="4357370"/>
            <a:ext cx="4698365" cy="229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  <p:bldP spid="13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7870" y="5542893"/>
            <a:ext cx="446574" cy="9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193415"/>
            <a:ext cx="1038987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963035"/>
            <a:ext cx="494030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718050"/>
            <a:ext cx="687006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836930"/>
            <a:ext cx="10186035" cy="163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755" y="1567815"/>
            <a:ext cx="5096510" cy="517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4040" y="4922520"/>
            <a:ext cx="296164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48580" y="2694305"/>
            <a:ext cx="65849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559560" y="3500755"/>
            <a:ext cx="9793060" cy="206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168993" y="4006327"/>
            <a:ext cx="495238" cy="26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9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975" y="3425190"/>
            <a:ext cx="810704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975" y="4131310"/>
            <a:ext cx="609790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801870"/>
            <a:ext cx="609790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38225" y="5445125"/>
            <a:ext cx="609790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6256655"/>
            <a:ext cx="609790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796790"/>
            <a:ext cx="4120515" cy="20085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2024-05-09T04:47:42Z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