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1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51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4690" y="1886585"/>
            <a:ext cx="5722620" cy="11741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15" y="3140710"/>
            <a:ext cx="11487785" cy="7632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227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724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3895" y="1253490"/>
            <a:ext cx="9531985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20090" y="3528060"/>
            <a:ext cx="4217670" cy="102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83895" y="5648960"/>
            <a:ext cx="4796790" cy="1115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715" y="1769745"/>
            <a:ext cx="9531985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683895" y="2360930"/>
            <a:ext cx="953198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479425" y="2924810"/>
            <a:ext cx="9531985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407670" y="4653280"/>
            <a:ext cx="9531985" cy="991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3" grpId="0" bldLvl="0" animBg="1"/>
      <p:bldP spid="38" grpId="0" bldLvl="0" animBg="1"/>
      <p:bldP spid="2" grpId="0" bldLvl="0" animBg="1"/>
      <p:bldP spid="45" grpId="0" bldLvl="0" animBg="1"/>
      <p:bldP spid="46" grpId="0" bldLvl="0" animBg="1"/>
      <p:bldP spid="4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8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975360"/>
            <a:ext cx="10605770" cy="1160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81990" y="4048760"/>
            <a:ext cx="6739890" cy="1157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413385" y="5206365"/>
            <a:ext cx="6256655" cy="1222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82015" y="2132965"/>
            <a:ext cx="1060577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914400" y="2844165"/>
            <a:ext cx="1060577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882015" y="3284855"/>
            <a:ext cx="10605770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1" grpId="0" bldLvl="0" animBg="1"/>
      <p:bldP spid="42" grpId="0" bldLvl="0" animBg="1"/>
      <p:bldP spid="2" grpId="0" bldLvl="0" animBg="1"/>
      <p:bldP spid="49" grpId="0" bldLvl="0" animBg="1"/>
      <p:bldP spid="5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6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044575"/>
            <a:ext cx="5244465" cy="1052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2216785"/>
            <a:ext cx="10309225" cy="1071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0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2065" y="3117850"/>
            <a:ext cx="721360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09065" y="3977640"/>
            <a:ext cx="721360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0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2739390"/>
            <a:ext cx="5806440" cy="107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520000" y="4220354"/>
            <a:ext cx="2180952" cy="35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520000" y="5068165"/>
            <a:ext cx="828571" cy="371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92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8095" y="3590925"/>
            <a:ext cx="987615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87805" y="4293235"/>
            <a:ext cx="9876155" cy="1423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268095" y="5949315"/>
            <a:ext cx="987615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1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022985"/>
            <a:ext cx="4829810" cy="1011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2489835"/>
            <a:ext cx="8926195" cy="111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6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2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57060"/>
            <a:ext cx="10800000" cy="373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00952" y="4472876"/>
            <a:ext cx="419047" cy="371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2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158230" y="1169670"/>
            <a:ext cx="495300" cy="36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24930" y="2080260"/>
            <a:ext cx="437261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96390" y="3007360"/>
            <a:ext cx="4561840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996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8975" y="2625725"/>
            <a:ext cx="6713220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8975" y="5300980"/>
            <a:ext cx="5309235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8975" y="6056630"/>
            <a:ext cx="8192135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54075" y="3181985"/>
            <a:ext cx="671322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911225" y="3933190"/>
            <a:ext cx="671322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983615" y="4608830"/>
            <a:ext cx="671322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 bldLvl="0" animBg="1"/>
      <p:bldP spid="20" grpId="0" bldLvl="0" animBg="1"/>
      <p:bldP spid="2" grpId="0" bldLvl="0" animBg="1"/>
      <p:bldP spid="26" grpId="0" bldLvl="0" animBg="1"/>
      <p:bldP spid="2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62</cp:revision>
  <dcterms:created xsi:type="dcterms:W3CDTF">2015-09-16T06:44:00Z</dcterms:created>
  <dcterms:modified xsi:type="dcterms:W3CDTF">2024-05-08T10:01:26Z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