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  <p:guide orient="horz"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755755" cy="65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6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180465"/>
            <a:ext cx="827786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" y="1891030"/>
            <a:ext cx="21240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975" y="2639695"/>
            <a:ext cx="3658235" cy="170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4846" y="4739935"/>
            <a:ext cx="4998241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4545" y="5457825"/>
            <a:ext cx="439547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4846" y="6141914"/>
            <a:ext cx="1951473" cy="3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8688070" y="1857375"/>
            <a:ext cx="2531110" cy="314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1891030"/>
            <a:ext cx="2472055" cy="3011170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42" b="88752"/>
          <a:stretch>
            <a:fillRect/>
          </a:stretch>
        </p:blipFill>
        <p:spPr>
          <a:xfrm>
            <a:off x="3071495" y="6021705"/>
            <a:ext cx="2448650" cy="64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7" r="75598" b="73748"/>
          <a:stretch>
            <a:fillRect/>
          </a:stretch>
        </p:blipFill>
        <p:spPr>
          <a:xfrm>
            <a:off x="5375910" y="5949315"/>
            <a:ext cx="216027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2883535" y="6167120"/>
            <a:ext cx="23310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447665" y="6167120"/>
            <a:ext cx="23310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7" grpId="0" animBg="1"/>
      <p:bldP spid="19" grpId="0" bldLvl="0" animBg="1"/>
      <p:bldP spid="22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8"/>
          <a:stretch>
            <a:fillRect/>
          </a:stretch>
        </p:blipFill>
        <p:spPr>
          <a:xfrm>
            <a:off x="688975" y="1268730"/>
            <a:ext cx="8853170" cy="42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57860" y="1314450"/>
            <a:ext cx="543814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7860" y="1914525"/>
            <a:ext cx="77241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7860" y="2753360"/>
            <a:ext cx="418655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7657" y="3525912"/>
            <a:ext cx="2076616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7657" y="4182412"/>
            <a:ext cx="5324258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57860" y="4925060"/>
            <a:ext cx="391731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8" t="79" r="19420" b="2313"/>
          <a:stretch>
            <a:fillRect/>
          </a:stretch>
        </p:blipFill>
        <p:spPr>
          <a:xfrm>
            <a:off x="9151620" y="2204720"/>
            <a:ext cx="2406650" cy="320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2204720"/>
            <a:ext cx="2448560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0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2210"/>
            <a:ext cx="46234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59940"/>
            <a:ext cx="34994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19111"/>
            <a:ext cx="2504761" cy="46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35400"/>
            <a:ext cx="60134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653280"/>
            <a:ext cx="29895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8" t="79" r="19420" b="2313"/>
          <a:stretch>
            <a:fillRect/>
          </a:stretch>
        </p:blipFill>
        <p:spPr>
          <a:xfrm>
            <a:off x="9151620" y="2204720"/>
            <a:ext cx="2406650" cy="320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2204720"/>
            <a:ext cx="2448560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4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72000"/>
            <a:ext cx="10800000" cy="473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b="36809"/>
          <a:stretch>
            <a:fillRect/>
          </a:stretch>
        </p:blipFill>
        <p:spPr>
          <a:xfrm>
            <a:off x="9400540" y="2637155"/>
            <a:ext cx="2791460" cy="2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55397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59305"/>
            <a:ext cx="56508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917825"/>
            <a:ext cx="62998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3768090"/>
            <a:ext cx="2200275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569708"/>
            <a:ext cx="676190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70053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69465"/>
            <a:ext cx="59677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2794635"/>
            <a:ext cx="80219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3824699"/>
            <a:ext cx="6600000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711700"/>
            <a:ext cx="57569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580380"/>
            <a:ext cx="74942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 b="36809"/>
          <a:stretch>
            <a:fillRect/>
          </a:stretch>
        </p:blipFill>
        <p:spPr>
          <a:xfrm>
            <a:off x="9400540" y="2277110"/>
            <a:ext cx="2791460" cy="2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3" grpId="0" animBg="1"/>
      <p:bldP spid="25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800000" cy="5739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4485640"/>
            <a:ext cx="3828415" cy="2372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3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610" y="1193800"/>
            <a:ext cx="392874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610" y="1889760"/>
            <a:ext cx="234886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610" y="2601595"/>
            <a:ext cx="275780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9610" y="3989705"/>
            <a:ext cx="7458075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692785"/>
            <a:ext cx="4062095" cy="251714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551180" y="3305810"/>
            <a:ext cx="6811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5962650"/>
            <a:ext cx="6811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23" grpId="0" bldLvl="0" animBg="1"/>
      <p:bldP spid="30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748"/>
            <a:ext cx="8714285" cy="4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69279"/>
            <a:ext cx="5219047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714" y="2937561"/>
            <a:ext cx="5533333" cy="4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761" y="3863092"/>
            <a:ext cx="7923810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761" y="4750457"/>
            <a:ext cx="4847619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3429000"/>
            <a:ext cx="3376295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9201150" cy="486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708910"/>
            <a:ext cx="2793365" cy="33547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2000"/>
          <a:stretch>
            <a:fillRect/>
          </a:stretch>
        </p:blipFill>
        <p:spPr>
          <a:xfrm>
            <a:off x="9192260" y="2853055"/>
            <a:ext cx="2222500" cy="3672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2024-05-09T04:56:17Z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