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pos="38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985" y="3068955"/>
            <a:ext cx="9638030" cy="8388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7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975" y="1128395"/>
            <a:ext cx="843534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9072" y="1692000"/>
            <a:ext cx="1801522" cy="37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8975" y="2226310"/>
            <a:ext cx="711263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8975" y="2736850"/>
            <a:ext cx="678688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8975" y="3240405"/>
            <a:ext cx="413258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9072" y="3759096"/>
            <a:ext cx="5064364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9072" y="4301032"/>
            <a:ext cx="2002550" cy="29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8975" y="4773295"/>
            <a:ext cx="830135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51180" y="5212080"/>
            <a:ext cx="789051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23570" y="5805170"/>
            <a:ext cx="922972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6237605"/>
            <a:ext cx="922972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0" r="73329"/>
          <a:stretch>
            <a:fillRect/>
          </a:stretch>
        </p:blipFill>
        <p:spPr>
          <a:xfrm>
            <a:off x="9552940" y="908685"/>
            <a:ext cx="2292985" cy="331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4" r="28221"/>
          <a:stretch>
            <a:fillRect/>
          </a:stretch>
        </p:blipFill>
        <p:spPr>
          <a:xfrm>
            <a:off x="9264650" y="4149090"/>
            <a:ext cx="2610485" cy="255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animBg="1"/>
      <p:bldP spid="15" grpId="0" bldLvl="0" animBg="1"/>
      <p:bldP spid="19" grpId="0" bldLvl="0" animBg="1"/>
      <p:bldP spid="25" grpId="0" bldLvl="0" animBg="1"/>
      <p:bldP spid="28" grpId="0" animBg="1"/>
      <p:bldP spid="30" grpId="0" animBg="1"/>
      <p:bldP spid="31" grpId="0" bldLvl="0" animBg="1"/>
      <p:bldP spid="41" grpId="0" bldLvl="0" animBg="1"/>
      <p:bldP spid="47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44" b="40575"/>
          <a:stretch>
            <a:fillRect/>
          </a:stretch>
        </p:blipFill>
        <p:spPr>
          <a:xfrm>
            <a:off x="687705" y="6268085"/>
            <a:ext cx="2599780" cy="61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39"/>
          <a:stretch>
            <a:fillRect/>
          </a:stretch>
        </p:blipFill>
        <p:spPr>
          <a:xfrm>
            <a:off x="720090" y="972185"/>
            <a:ext cx="9072880" cy="533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996" y="1060122"/>
            <a:ext cx="5176510" cy="35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705" y="1597025"/>
            <a:ext cx="603186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2023110"/>
            <a:ext cx="580517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7705" y="2654300"/>
            <a:ext cx="492569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7705" y="3183255"/>
            <a:ext cx="59347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7705" y="3711575"/>
            <a:ext cx="541337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7705" y="4232275"/>
            <a:ext cx="851027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7705" y="4752975"/>
            <a:ext cx="455358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87996" y="5330052"/>
            <a:ext cx="2272223" cy="29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07670" y="5793105"/>
            <a:ext cx="322580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661" r="60588"/>
          <a:stretch>
            <a:fillRect/>
          </a:stretch>
        </p:blipFill>
        <p:spPr>
          <a:xfrm>
            <a:off x="3791585" y="5728520"/>
            <a:ext cx="3575775" cy="42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23" r="40196" b="-5080"/>
          <a:stretch>
            <a:fillRect/>
          </a:stretch>
        </p:blipFill>
        <p:spPr>
          <a:xfrm>
            <a:off x="3431540" y="6279515"/>
            <a:ext cx="5425440" cy="52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2" name="矩形 51"/>
          <p:cNvSpPr/>
          <p:nvPr/>
        </p:nvSpPr>
        <p:spPr bwMode="white">
          <a:xfrm>
            <a:off x="3633470" y="5728335"/>
            <a:ext cx="385254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479425" y="6237605"/>
            <a:ext cx="269176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3409315" y="6263005"/>
            <a:ext cx="595249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4" r="28221"/>
          <a:stretch>
            <a:fillRect/>
          </a:stretch>
        </p:blipFill>
        <p:spPr>
          <a:xfrm>
            <a:off x="9120505" y="1772920"/>
            <a:ext cx="2610485" cy="255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1" grpId="0" bldLvl="0" animBg="1"/>
      <p:bldP spid="18" grpId="0" bldLvl="0" animBg="1"/>
      <p:bldP spid="22" grpId="0" bldLvl="0" animBg="1"/>
      <p:bldP spid="28" grpId="0" bldLvl="0" animBg="1"/>
      <p:bldP spid="35" grpId="0" bldLvl="0" animBg="1"/>
      <p:bldP spid="43" grpId="0" bldLvl="0" animBg="1"/>
      <p:bldP spid="46" grpId="0" animBg="1"/>
      <p:bldP spid="47" grpId="0" bldLvl="0" animBg="1"/>
      <p:bldP spid="52" grpId="0" bldLvl="0" animBg="1"/>
      <p:bldP spid="55" grpId="0" bldLvl="0" animBg="1"/>
      <p:bldP spid="5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84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6190" y="3046888"/>
            <a:ext cx="571428" cy="4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4509135"/>
            <a:ext cx="36099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1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975" y="2611120"/>
            <a:ext cx="512762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813" y="3360292"/>
            <a:ext cx="1988112" cy="28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813" y="4031512"/>
            <a:ext cx="2759967" cy="33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8813" y="4710536"/>
            <a:ext cx="4467405" cy="35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5211445"/>
            <a:ext cx="287591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8975" y="6138545"/>
            <a:ext cx="361505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animBg="1"/>
      <p:bldP spid="12" grpId="0" animBg="1"/>
      <p:bldP spid="14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5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975" y="1092200"/>
            <a:ext cx="653986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975" y="2170430"/>
            <a:ext cx="2752090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9258" y="3355978"/>
            <a:ext cx="3596769" cy="36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8975" y="3966845"/>
            <a:ext cx="764159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8975" y="4732655"/>
            <a:ext cx="718439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95325" y="5338445"/>
            <a:ext cx="329184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6011545"/>
            <a:ext cx="822960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1917065"/>
            <a:ext cx="36099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8" grpId="0" animBg="1"/>
      <p:bldP spid="20" grpId="0" bldLvl="0" animBg="1"/>
      <p:bldP spid="24" grpId="0" bldLvl="0" animBg="1"/>
      <p:bldP spid="3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1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9940" y="1000125"/>
            <a:ext cx="310896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9940" y="1699260"/>
            <a:ext cx="5317490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8975" y="2931160"/>
            <a:ext cx="473519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8975" y="3649345"/>
            <a:ext cx="541782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8975" y="4305935"/>
            <a:ext cx="448881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89940" y="5546725"/>
            <a:ext cx="7894320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2822575"/>
            <a:ext cx="36099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  <p:bldP spid="17" grpId="0" bldLvl="0" animBg="1"/>
      <p:bldP spid="28" grpId="0" bldLvl="0" animBg="1"/>
      <p:bldP spid="4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1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260475"/>
            <a:ext cx="449770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800350"/>
            <a:ext cx="5355590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305300"/>
            <a:ext cx="8265160" cy="116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92" t="32654" b="27527"/>
          <a:stretch>
            <a:fillRect/>
          </a:stretch>
        </p:blipFill>
        <p:spPr>
          <a:xfrm>
            <a:off x="8544560" y="3891280"/>
            <a:ext cx="4041140" cy="229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560" y="3860800"/>
            <a:ext cx="36099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6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636970"/>
            <a:ext cx="10800000" cy="3125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0" r="73329"/>
          <a:stretch>
            <a:fillRect/>
          </a:stretch>
        </p:blipFill>
        <p:spPr>
          <a:xfrm>
            <a:off x="8601710" y="3032125"/>
            <a:ext cx="2606675" cy="3766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836745"/>
            <a:ext cx="9399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4" r="28221"/>
          <a:stretch>
            <a:fillRect/>
          </a:stretch>
        </p:blipFill>
        <p:spPr>
          <a:xfrm>
            <a:off x="9048115" y="2420620"/>
            <a:ext cx="3287395" cy="322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2024-05-09T04:46:16Z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