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7" r:id="rId6"/>
    <p:sldId id="346" r:id="rId7"/>
    <p:sldId id="344" r:id="rId8"/>
    <p:sldId id="343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943225"/>
            <a:ext cx="83439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680" y="3204210"/>
            <a:ext cx="58610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190" y="5206913"/>
            <a:ext cx="314285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8857615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2345" y="6123940"/>
            <a:ext cx="7442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080" y="3889375"/>
            <a:ext cx="23926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4465" y="4812030"/>
            <a:ext cx="413893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5300980"/>
            <a:ext cx="41573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42720" y="6195695"/>
            <a:ext cx="439864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59950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29460"/>
            <a:ext cx="68338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77185"/>
            <a:ext cx="47028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772535"/>
            <a:ext cx="33502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509135"/>
            <a:ext cx="31724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5445125"/>
            <a:ext cx="31724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3" t="51409"/>
          <a:stretch>
            <a:fillRect/>
          </a:stretch>
        </p:blipFill>
        <p:spPr>
          <a:xfrm>
            <a:off x="8256360" y="3213285"/>
            <a:ext cx="3721645" cy="279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22" grpId="0" bldLvl="0" animBg="1"/>
      <p:bldP spid="29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6525" y="3453130"/>
            <a:ext cx="480885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660" y="4004945"/>
            <a:ext cx="17164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4685665"/>
            <a:ext cx="452183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4145" y="6250305"/>
            <a:ext cx="522922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467985"/>
            <a:ext cx="452183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  <p:bldP spid="2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96035"/>
            <a:ext cx="5020945" cy="207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761" y="3812614"/>
            <a:ext cx="6123809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761" y="4708647"/>
            <a:ext cx="2400000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86" t="41410"/>
          <a:stretch>
            <a:fillRect/>
          </a:stretch>
        </p:blipFill>
        <p:spPr>
          <a:xfrm>
            <a:off x="8544650" y="2780850"/>
            <a:ext cx="3357155" cy="337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1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9065" y="3311525"/>
            <a:ext cx="53797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3990340"/>
            <a:ext cx="49218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0375" y="4870101"/>
            <a:ext cx="1972223" cy="29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9515" y="5373370"/>
            <a:ext cx="278892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7315" y="6160770"/>
            <a:ext cx="278892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213100"/>
            <a:ext cx="3397885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animBg="1"/>
      <p:bldP spid="3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7605"/>
            <a:ext cx="55321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11680"/>
            <a:ext cx="48825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27119"/>
            <a:ext cx="2428571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665855"/>
            <a:ext cx="53301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577080"/>
            <a:ext cx="64179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7" t="38907"/>
          <a:stretch>
            <a:fillRect/>
          </a:stretch>
        </p:blipFill>
        <p:spPr>
          <a:xfrm>
            <a:off x="8328750" y="1773105"/>
            <a:ext cx="3461930" cy="351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844675"/>
            <a:ext cx="3397885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animBg="1"/>
      <p:bldP spid="18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6805"/>
            <a:ext cx="8123555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06317"/>
            <a:ext cx="6228571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601877"/>
            <a:ext cx="2523809" cy="35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7" t="38907"/>
          <a:stretch>
            <a:fillRect/>
          </a:stretch>
        </p:blipFill>
        <p:spPr>
          <a:xfrm>
            <a:off x="8328750" y="1773105"/>
            <a:ext cx="3461930" cy="351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844675"/>
            <a:ext cx="3397885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40165"/>
            <a:ext cx="380952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9572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940" y="4293235"/>
            <a:ext cx="2581275" cy="21577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277" y="1101620"/>
            <a:ext cx="4150811" cy="39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368" y="1830734"/>
            <a:ext cx="1780074" cy="38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120" y="2567940"/>
            <a:ext cx="476758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705" y="3253740"/>
            <a:ext cx="27590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7551" y="4009974"/>
            <a:ext cx="2200819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57250" y="4747260"/>
            <a:ext cx="532257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8340" y="5476240"/>
            <a:ext cx="34702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57250" y="6205220"/>
            <a:ext cx="416623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052830"/>
            <a:ext cx="399288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  <p:bldP spid="20" grpId="0" bldLvl="0" animBg="1"/>
      <p:bldP spid="23" grpId="0" animBg="1"/>
      <p:bldP spid="26" grpId="0" bldLvl="0" animBg="1"/>
      <p:bldP spid="33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480" y="1204595"/>
            <a:ext cx="311213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186" y="1878518"/>
            <a:ext cx="5446066" cy="34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2458085"/>
            <a:ext cx="9001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9585" y="3265805"/>
            <a:ext cx="19672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2480" y="4068445"/>
            <a:ext cx="839089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92186" y="4790607"/>
            <a:ext cx="2117469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92480" y="5480685"/>
            <a:ext cx="38334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6129020"/>
            <a:ext cx="552831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3" r="6091" b="42341"/>
          <a:stretch>
            <a:fillRect/>
          </a:stretch>
        </p:blipFill>
        <p:spPr>
          <a:xfrm>
            <a:off x="8183880" y="3379470"/>
            <a:ext cx="388928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460115"/>
            <a:ext cx="399288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24" grpId="0" bldLvl="0" animBg="1"/>
      <p:bldP spid="27" grpId="0" bldLvl="0" animBg="1"/>
      <p:bldP spid="31" grpId="0" animBg="1"/>
      <p:bldP spid="33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191260"/>
            <a:ext cx="68681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2050415"/>
            <a:ext cx="102317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2900036"/>
            <a:ext cx="1257142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3" r="6091" b="42341"/>
          <a:stretch>
            <a:fillRect/>
          </a:stretch>
        </p:blipFill>
        <p:spPr>
          <a:xfrm>
            <a:off x="4728210" y="3492500"/>
            <a:ext cx="388928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455" y="3573145"/>
            <a:ext cx="399288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94073"/>
            <a:ext cx="390476" cy="40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7"/>
          <a:stretch>
            <a:fillRect/>
          </a:stretch>
        </p:blipFill>
        <p:spPr>
          <a:xfrm>
            <a:off x="3719830" y="3285490"/>
            <a:ext cx="4968330" cy="358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96975"/>
            <a:ext cx="9380855" cy="403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3644900"/>
            <a:ext cx="50228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8" r="6126"/>
          <a:stretch>
            <a:fillRect/>
          </a:stretch>
        </p:blipFill>
        <p:spPr>
          <a:xfrm>
            <a:off x="9408795" y="2171065"/>
            <a:ext cx="2639695" cy="251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124868"/>
            <a:ext cx="39047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8"/>
          <a:stretch>
            <a:fillRect/>
          </a:stretch>
        </p:blipFill>
        <p:spPr>
          <a:xfrm>
            <a:off x="4871720" y="4364990"/>
            <a:ext cx="3456940" cy="259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1052830"/>
            <a:ext cx="9348470" cy="400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0870" y="3716655"/>
            <a:ext cx="43116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7278"/>
          <a:stretch>
            <a:fillRect/>
          </a:stretch>
        </p:blipFill>
        <p:spPr>
          <a:xfrm>
            <a:off x="9264650" y="1917065"/>
            <a:ext cx="2952115" cy="251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808355"/>
            <a:ext cx="10301605" cy="193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689225"/>
            <a:ext cx="10301605" cy="372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789045"/>
            <a:ext cx="5156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9552305" y="4220845"/>
            <a:ext cx="2389505" cy="266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8685"/>
            <a:ext cx="10011410" cy="449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3860800"/>
            <a:ext cx="53848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4888"/>
          <a:stretch>
            <a:fillRect/>
          </a:stretch>
        </p:blipFill>
        <p:spPr>
          <a:xfrm>
            <a:off x="9408160" y="4220845"/>
            <a:ext cx="2731770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648" y="5155081"/>
            <a:ext cx="386626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