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1" r:id="rId7"/>
    <p:sldId id="315" r:id="rId8"/>
    <p:sldId id="330" r:id="rId9"/>
    <p:sldId id="317" r:id="rId10"/>
    <p:sldId id="332" r:id="rId11"/>
    <p:sldId id="320" r:id="rId12"/>
    <p:sldId id="324" r:id="rId13"/>
    <p:sldId id="326" r:id="rId14"/>
    <p:sldId id="327" r:id="rId15"/>
    <p:sldId id="331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06" name="yt_image_1150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9" name="yt_shape_11509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因式分解的概念</a:t>
            </a:r>
          </a:p>
        </p:txBody>
      </p:sp>
      <p:sp>
        <p:nvSpPr>
          <p:cNvPr id="11510" name="yt_shape_11510"/>
          <p:cNvSpPr txBox="1"/>
          <p:nvPr/>
        </p:nvSpPr>
        <p:spPr>
          <a:xfrm>
            <a:off x="540120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6b0f"/>
              </a:rPr>
              <a:t>从左到右的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11" name="yt_table_115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757659"/>
              </p:ext>
            </p:extLst>
          </p:nvPr>
        </p:nvGraphicFramePr>
        <p:xfrm>
          <a:off x="540047" y="2936805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都是因式分解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都是乘法运算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是因式分解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是乘法运算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是乘法运算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是因式分解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pic>
        <p:nvPicPr>
          <p:cNvPr id="3" name="yt_shape_1715239403583" title="H_26.259764">
            <a:extLst>
              <a:ext uri="{FF2B5EF4-FFF2-40B4-BE49-F238E27FC236}">
                <a16:creationId xmlns:a16="http://schemas.microsoft.com/office/drawing/2014/main" id="{5F4F744D-6665-7AF4-2785-5BF9318B8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8D7676-1761-A86B-1AA0-F6B70B8F4A09}"/>
              </a:ext>
            </a:extLst>
          </p:cNvPr>
          <p:cNvSpPr txBox="1"/>
          <p:nvPr/>
        </p:nvSpPr>
        <p:spPr>
          <a:xfrm>
            <a:off x="3802909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51" name="yt_shape_11551"/>
              <p:cNvSpPr txBox="1"/>
              <p:nvPr/>
            </p:nvSpPr>
            <p:spPr>
              <a:xfrm>
                <a:off x="540119" y="900000"/>
                <a:ext cx="11492915" cy="5431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丁四位同学在对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进行因式分解时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230a,isEnd"/>
                  </a:rPr>
                  <a:t>分别是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这样做的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甲：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乙：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丙：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丁：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其中做法正确的是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d2a2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1551" name="yt_shape_115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31295"/>
              </a:xfrm>
              <a:prstGeom prst="rect">
                <a:avLst/>
              </a:prstGeom>
              <a:blipFill>
                <a:blip r:embed="rId2"/>
                <a:stretch>
                  <a:fillRect l="-1645" t="-1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BA316A-C4D6-AD7C-DA65-E9FAF9F599F4}"/>
              </a:ext>
            </a:extLst>
          </p:cNvPr>
          <p:cNvSpPr txBox="1"/>
          <p:nvPr/>
        </p:nvSpPr>
        <p:spPr>
          <a:xfrm>
            <a:off x="3193308" y="390564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8AB77E-7A78-C98C-7AA5-82A07CDB3911}"/>
              </a:ext>
            </a:extLst>
          </p:cNvPr>
          <p:cNvSpPr txBox="1"/>
          <p:nvPr/>
        </p:nvSpPr>
        <p:spPr>
          <a:xfrm>
            <a:off x="6933457" y="43811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277D2E-7491-8A37-51E5-5F2B370281B4}"/>
              </a:ext>
            </a:extLst>
          </p:cNvPr>
          <p:cNvSpPr txBox="1"/>
          <p:nvPr/>
        </p:nvSpPr>
        <p:spPr>
          <a:xfrm>
            <a:off x="3079008" y="533210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1" name="yt_shape_11561"/>
          <p:cNvSpPr txBox="1"/>
          <p:nvPr/>
        </p:nvSpPr>
        <p:spPr>
          <a:xfrm>
            <a:off x="551384" y="1412776"/>
            <a:ext cx="695062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13805D-4D12-04D2-4501-D5AD28DCEFE4}"/>
              </a:ext>
            </a:extLst>
          </p:cNvPr>
          <p:cNvSpPr txBox="1"/>
          <p:nvPr/>
        </p:nvSpPr>
        <p:spPr>
          <a:xfrm>
            <a:off x="461373" y="1841458"/>
            <a:ext cx="502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6CE7E8-9CB4-5792-2D3F-CBA9D55A7A02}"/>
              </a:ext>
            </a:extLst>
          </p:cNvPr>
          <p:cNvSpPr txBox="1"/>
          <p:nvPr/>
        </p:nvSpPr>
        <p:spPr>
          <a:xfrm>
            <a:off x="461373" y="2792434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CBBB9C-1320-C41D-4043-8B0BFFC601DB}"/>
              </a:ext>
            </a:extLst>
          </p:cNvPr>
          <p:cNvSpPr txBox="1"/>
          <p:nvPr/>
        </p:nvSpPr>
        <p:spPr>
          <a:xfrm>
            <a:off x="461373" y="3743410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E22303-B9D1-D397-4B09-2C81540B3642}"/>
              </a:ext>
            </a:extLst>
          </p:cNvPr>
          <p:cNvSpPr txBox="1"/>
          <p:nvPr/>
        </p:nvSpPr>
        <p:spPr>
          <a:xfrm>
            <a:off x="1775520" y="4297338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7C63FC-1242-C191-F66C-3F467CDC00C2}"/>
              </a:ext>
            </a:extLst>
          </p:cNvPr>
          <p:cNvSpPr txBox="1"/>
          <p:nvPr/>
        </p:nvSpPr>
        <p:spPr>
          <a:xfrm>
            <a:off x="461373" y="5169874"/>
            <a:ext cx="646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384" y="840312"/>
            <a:ext cx="218521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69" name="yt_shape_11569"/>
              <p:cNvSpPr txBox="1"/>
              <p:nvPr/>
            </p:nvSpPr>
            <p:spPr>
              <a:xfrm>
                <a:off x="540000" y="900000"/>
                <a:ext cx="4924425" cy="4188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利用因式分解计算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314.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9" name="yt_shape_11569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24425" cy="4188775"/>
              </a:xfrm>
              <a:prstGeom prst="rect">
                <a:avLst/>
              </a:prstGeom>
              <a:blipFill>
                <a:blip r:embed="rId2"/>
                <a:stretch>
                  <a:fillRect l="-3841" t="-1310" r="-3098" b="-3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552ED7-60B6-4E85-4071-0715689C5393}"/>
                  </a:ext>
                </a:extLst>
              </p:cNvPr>
              <p:cNvSpPr txBox="1"/>
              <p:nvPr/>
            </p:nvSpPr>
            <p:spPr>
              <a:xfrm>
                <a:off x="449989" y="2001909"/>
                <a:ext cx="43329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C0552ED7-60B6-4E85-4071-0715689C5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909"/>
                <a:ext cx="4332986" cy="766839"/>
              </a:xfrm>
              <a:prstGeom prst="rect">
                <a:avLst/>
              </a:prstGeom>
              <a:blipFill>
                <a:blip r:embed="rId3"/>
                <a:stretch>
                  <a:fillRect l="-2250" r="-21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C7F7674-BF7B-1A0A-F4B2-596A18D1893F}"/>
              </a:ext>
            </a:extLst>
          </p:cNvPr>
          <p:cNvSpPr txBox="1"/>
          <p:nvPr/>
        </p:nvSpPr>
        <p:spPr>
          <a:xfrm>
            <a:off x="1644931" y="2768748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645AF9-6BA3-7FD1-6722-01FDFE899729}"/>
              </a:ext>
            </a:extLst>
          </p:cNvPr>
          <p:cNvSpPr txBox="1"/>
          <p:nvPr/>
        </p:nvSpPr>
        <p:spPr>
          <a:xfrm>
            <a:off x="449989" y="3626112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119254-4A2C-5E9E-AB41-528A9B3C61A4}"/>
              </a:ext>
            </a:extLst>
          </p:cNvPr>
          <p:cNvSpPr txBox="1"/>
          <p:nvPr/>
        </p:nvSpPr>
        <p:spPr>
          <a:xfrm>
            <a:off x="1644931" y="4145258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538EB1-DD0E-D87F-A127-623C76D4D667}"/>
              </a:ext>
            </a:extLst>
          </p:cNvPr>
          <p:cNvSpPr txBox="1"/>
          <p:nvPr/>
        </p:nvSpPr>
        <p:spPr>
          <a:xfrm>
            <a:off x="1644931" y="4620746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314.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76" name="yt_image_1157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79" name="yt_shape_11579"/>
              <p:cNvSpPr txBox="1"/>
              <p:nvPr/>
            </p:nvSpPr>
            <p:spPr>
              <a:xfrm>
                <a:off x="540000" y="1482165"/>
                <a:ext cx="10834697" cy="486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过程学习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仔细阅读下面的例题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已知二次三项式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有一个因式是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，求另一个因式以及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解：设另一个因式为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另一个因式为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579" name="yt_shape_11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834697" cy="4860370"/>
              </a:xfrm>
              <a:prstGeom prst="rect">
                <a:avLst/>
              </a:prstGeom>
              <a:blipFill>
                <a:blip r:embed="rId3"/>
                <a:stretch>
                  <a:fillRect l="-1745" t="-1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89" name="yt_shape_11589"/>
              <p:cNvSpPr txBox="1"/>
              <p:nvPr/>
            </p:nvSpPr>
            <p:spPr>
              <a:xfrm>
                <a:off x="497379" y="1815813"/>
                <a:ext cx="5772414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解：设另一个因式为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另一个因式为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>
          <p:sp>
            <p:nvSpPr>
              <p:cNvPr id="11589" name="yt_shape_115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15813"/>
                <a:ext cx="5772414" cy="2939844"/>
              </a:xfrm>
              <a:prstGeom prst="rect">
                <a:avLst/>
              </a:prstGeom>
              <a:blipFill>
                <a:blip r:embed="rId2"/>
                <a:stretch>
                  <a:fillRect l="-3273" t="-1867" r="-2218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561102-FAC5-1EAB-EE4C-37FDC56A2824}"/>
              </a:ext>
            </a:extLst>
          </p:cNvPr>
          <p:cNvSpPr txBox="1"/>
          <p:nvPr/>
        </p:nvSpPr>
        <p:spPr>
          <a:xfrm>
            <a:off x="407368" y="1769007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解：设另一个因式为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8BD8BB-CBA5-F8E7-E4E3-C2E1091130A6}"/>
              </a:ext>
            </a:extLst>
          </p:cNvPr>
          <p:cNvSpPr txBox="1"/>
          <p:nvPr/>
        </p:nvSpPr>
        <p:spPr>
          <a:xfrm>
            <a:off x="407368" y="2244495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7EC94C-6809-2084-DF41-6F50FF9D751D}"/>
              </a:ext>
            </a:extLst>
          </p:cNvPr>
          <p:cNvSpPr txBox="1"/>
          <p:nvPr/>
        </p:nvSpPr>
        <p:spPr>
          <a:xfrm>
            <a:off x="407368" y="2719983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909AE0-876C-83C8-D232-D9E1014C83DC}"/>
                  </a:ext>
                </a:extLst>
              </p:cNvPr>
              <p:cNvSpPr txBox="1"/>
              <p:nvPr/>
            </p:nvSpPr>
            <p:spPr>
              <a:xfrm>
                <a:off x="407368" y="3195471"/>
                <a:ext cx="387838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909AE0-876C-83C8-D232-D9E1014C8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195471"/>
                <a:ext cx="3878389" cy="1154189"/>
              </a:xfrm>
              <a:prstGeom prst="rect">
                <a:avLst/>
              </a:prstGeom>
              <a:blipFill>
                <a:blip r:embed="rId3"/>
                <a:stretch>
                  <a:fillRect l="-2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8E16C43-000C-91B8-B800-65DF30235ABF}"/>
              </a:ext>
            </a:extLst>
          </p:cNvPr>
          <p:cNvSpPr txBox="1"/>
          <p:nvPr/>
        </p:nvSpPr>
        <p:spPr>
          <a:xfrm>
            <a:off x="407368" y="4256048"/>
            <a:ext cx="4831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另一个因式为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368" y="836712"/>
            <a:ext cx="1133464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依照上述方法解答下面的问题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已知二次三项式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有一个因式是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求另一个因式以及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592" name="yt_shape_11592"/>
          <p:cNvSpPr txBox="1"/>
          <p:nvPr/>
        </p:nvSpPr>
        <p:spPr>
          <a:xfrm>
            <a:off x="540000" y="1484784"/>
            <a:ext cx="1124451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提公因式法的实质是乘法分配律的逆用；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0_3af80"/>
              </a:rPr>
              <a:t>提公因式后，括号内的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a2787"/>
              </a:rPr>
              <a:t>式子经合并同类项整理后，若仍有公因式，则应继续提公因式，直到多项式的每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一个因式都不能再分解为止；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0_337c0"/>
              </a:rPr>
              <a:t>结果中若出现相同的因式，要写成幂的形式；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若公因式是多项式中的某一项，提取公因式后所得结果为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000" y="900000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下列各式从左到右的变形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因式分解正确的是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14" name="yt_table_115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499793"/>
              </p:ext>
            </p:extLst>
          </p:nvPr>
        </p:nvGraphicFramePr>
        <p:xfrm>
          <a:off x="540047" y="1379303"/>
          <a:ext cx="5953125" cy="1901952"/>
        </p:xfrm>
        <a:graphic>
          <a:graphicData uri="http://schemas.openxmlformats.org/drawingml/2006/table">
            <a:tbl>
              <a:tblPr/>
              <a:tblGrid>
                <a:gridCol w="5953125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67ADBB-719E-E96A-F3EE-ADE1F632F968}"/>
              </a:ext>
            </a:extLst>
          </p:cNvPr>
          <p:cNvSpPr txBox="1"/>
          <p:nvPr/>
        </p:nvSpPr>
        <p:spPr>
          <a:xfrm>
            <a:off x="9593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000" y="900000"/>
            <a:ext cx="104676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若二次三项式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因式分解的结果是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的值是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5C4E76-8B12-808B-63F5-A6E886CD61D3}"/>
              </a:ext>
            </a:extLst>
          </p:cNvPr>
          <p:cNvSpPr txBox="1"/>
          <p:nvPr/>
        </p:nvSpPr>
        <p:spPr>
          <a:xfrm>
            <a:off x="75478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8" name="yt_shape_11518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公因式的概念</a:t>
            </a:r>
          </a:p>
        </p:txBody>
      </p:sp>
      <p:sp>
        <p:nvSpPr>
          <p:cNvPr id="11519" name="yt_shape_11519"/>
          <p:cNvSpPr txBox="1"/>
          <p:nvPr/>
        </p:nvSpPr>
        <p:spPr>
          <a:xfrm>
            <a:off x="540000" y="1395205"/>
            <a:ext cx="81624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各项的公因式是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0" name="yt_table_115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17550"/>
              </p:ext>
            </p:extLst>
          </p:nvPr>
        </p:nvGraphicFramePr>
        <p:xfrm>
          <a:off x="540047" y="1874508"/>
          <a:ext cx="4794568" cy="950976"/>
        </p:xfrm>
        <a:graphic>
          <a:graphicData uri="http://schemas.openxmlformats.org/drawingml/2006/table">
            <a:tbl>
              <a:tblPr/>
              <a:tblGrid>
                <a:gridCol w="277844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sp>
        <p:nvSpPr>
          <p:cNvPr id="11522" name="yt_shape_11522"/>
          <p:cNvSpPr txBox="1"/>
          <p:nvPr/>
        </p:nvSpPr>
        <p:spPr>
          <a:xfrm>
            <a:off x="540120" y="2876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98e5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其中有公因式的是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3" name="yt_table_115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43776"/>
              </p:ext>
            </p:extLst>
          </p:nvPr>
        </p:nvGraphicFramePr>
        <p:xfrm>
          <a:off x="540047" y="3835497"/>
          <a:ext cx="4421506" cy="950976"/>
        </p:xfrm>
        <a:graphic>
          <a:graphicData uri="http://schemas.openxmlformats.org/drawingml/2006/table">
            <a:tbl>
              <a:tblPr/>
              <a:tblGrid>
                <a:gridCol w="277844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11525" name="yt_shape_11525"/>
          <p:cNvSpPr txBox="1"/>
          <p:nvPr/>
        </p:nvSpPr>
        <p:spPr>
          <a:xfrm>
            <a:off x="540119" y="48370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a461,isEnd"/>
              </a:rPr>
              <a:t>所提取的公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39403680" title="H_26.259764">
            <a:extLst>
              <a:ext uri="{FF2B5EF4-FFF2-40B4-BE49-F238E27FC236}">
                <a16:creationId xmlns:a16="http://schemas.microsoft.com/office/drawing/2014/main" id="{8B739227-B57C-5A1C-BE7E-4982159A7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360E80-CA49-E209-CA06-3E95C1C1949D}"/>
              </a:ext>
            </a:extLst>
          </p:cNvPr>
          <p:cNvSpPr txBox="1"/>
          <p:nvPr/>
        </p:nvSpPr>
        <p:spPr>
          <a:xfrm>
            <a:off x="770327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B6AC08-2BDB-493D-B53D-6AE3FBE74099}"/>
              </a:ext>
            </a:extLst>
          </p:cNvPr>
          <p:cNvSpPr txBox="1"/>
          <p:nvPr/>
        </p:nvSpPr>
        <p:spPr>
          <a:xfrm>
            <a:off x="7644658" y="33047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236236-81E8-65A5-78C8-CA3EF38BA6B7}"/>
              </a:ext>
            </a:extLst>
          </p:cNvPr>
          <p:cNvSpPr txBox="1"/>
          <p:nvPr/>
        </p:nvSpPr>
        <p:spPr>
          <a:xfrm>
            <a:off x="1974108" y="5265733"/>
            <a:ext cx="254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6" name="yt_shape_11526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用提公因式法分解因式</a:t>
            </a:r>
          </a:p>
        </p:txBody>
      </p:sp>
      <p:sp>
        <p:nvSpPr>
          <p:cNvPr id="11527" name="yt_shape_1152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提取的公因式是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bb12"/>
              </a:rPr>
              <a:t>的值可能为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8" name="yt_table_115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680998"/>
              </p:ext>
            </p:extLst>
          </p:nvPr>
        </p:nvGraphicFramePr>
        <p:xfrm>
          <a:off x="540047" y="235464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sp>
        <p:nvSpPr>
          <p:cNvPr id="11530" name="yt_shape_11530"/>
          <p:cNvSpPr txBox="1"/>
          <p:nvPr/>
        </p:nvSpPr>
        <p:spPr>
          <a:xfrm>
            <a:off x="540000" y="2880811"/>
            <a:ext cx="78322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鞍山市中考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因式分解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39403763" title="H_26.259764">
            <a:extLst>
              <a:ext uri="{FF2B5EF4-FFF2-40B4-BE49-F238E27FC236}">
                <a16:creationId xmlns:a16="http://schemas.microsoft.com/office/drawing/2014/main" id="{90521E1E-A912-C85A-6F48-5EC3A79D7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088FBA-49AA-C367-FD97-239937546A78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518C0F-AC1A-51E8-32A7-A5D23FEF83F8}"/>
              </a:ext>
            </a:extLst>
          </p:cNvPr>
          <p:cNvSpPr txBox="1"/>
          <p:nvPr/>
        </p:nvSpPr>
        <p:spPr>
          <a:xfrm>
            <a:off x="6145939" y="2834005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2" name="yt_shape_11532"/>
          <p:cNvSpPr txBox="1"/>
          <p:nvPr/>
        </p:nvSpPr>
        <p:spPr>
          <a:xfrm>
            <a:off x="551384" y="1343830"/>
            <a:ext cx="5176097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9F7DA7-5B01-6172-0F57-0F5FA2141FEB}"/>
              </a:ext>
            </a:extLst>
          </p:cNvPr>
          <p:cNvSpPr txBox="1"/>
          <p:nvPr/>
        </p:nvSpPr>
        <p:spPr>
          <a:xfrm>
            <a:off x="461373" y="1772512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77B02E-6520-2640-25F9-66093383284F}"/>
              </a:ext>
            </a:extLst>
          </p:cNvPr>
          <p:cNvSpPr txBox="1"/>
          <p:nvPr/>
        </p:nvSpPr>
        <p:spPr>
          <a:xfrm>
            <a:off x="461373" y="2723488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2DF691-C599-D404-109C-57A6CEE5C052}"/>
              </a:ext>
            </a:extLst>
          </p:cNvPr>
          <p:cNvSpPr txBox="1"/>
          <p:nvPr/>
        </p:nvSpPr>
        <p:spPr>
          <a:xfrm>
            <a:off x="461373" y="3674464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728933-EF40-6827-D7F4-0C5035C1BEDB}"/>
              </a:ext>
            </a:extLst>
          </p:cNvPr>
          <p:cNvSpPr txBox="1"/>
          <p:nvPr/>
        </p:nvSpPr>
        <p:spPr>
          <a:xfrm>
            <a:off x="461373" y="4625440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85C13C-9746-94E9-9B46-1BC26CA84A50}"/>
              </a:ext>
            </a:extLst>
          </p:cNvPr>
          <p:cNvSpPr txBox="1"/>
          <p:nvPr/>
        </p:nvSpPr>
        <p:spPr>
          <a:xfrm>
            <a:off x="461373" y="5576416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C90D32-B6CC-D1A0-E85D-29959D1AC0F4}"/>
              </a:ext>
            </a:extLst>
          </p:cNvPr>
          <p:cNvSpPr txBox="1"/>
          <p:nvPr/>
        </p:nvSpPr>
        <p:spPr>
          <a:xfrm>
            <a:off x="1703512" y="6145516"/>
            <a:ext cx="3363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764704"/>
            <a:ext cx="830458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把下列各式分解因式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2" name="yt_shape_11542"/>
          <p:cNvSpPr txBox="1"/>
          <p:nvPr/>
        </p:nvSpPr>
        <p:spPr>
          <a:xfrm>
            <a:off x="540000" y="900000"/>
            <a:ext cx="552074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0F90B1-E500-6882-ACED-BFDD72029338}"/>
              </a:ext>
            </a:extLst>
          </p:cNvPr>
          <p:cNvSpPr txBox="1"/>
          <p:nvPr/>
        </p:nvSpPr>
        <p:spPr>
          <a:xfrm>
            <a:off x="449989" y="1328682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F0281F-AA29-8651-5E48-482B1BAFF61A}"/>
              </a:ext>
            </a:extLst>
          </p:cNvPr>
          <p:cNvSpPr txBox="1"/>
          <p:nvPr/>
        </p:nvSpPr>
        <p:spPr>
          <a:xfrm>
            <a:off x="1643789" y="1897782"/>
            <a:ext cx="445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900000"/>
            <a:ext cx="72022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提公因式后漏掉常数项而出错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ABD8CE-2FB7-A4E0-6966-C06FB9A6308D}"/>
              </a:ext>
            </a:extLst>
          </p:cNvPr>
          <p:cNvSpPr txBox="1"/>
          <p:nvPr/>
        </p:nvSpPr>
        <p:spPr>
          <a:xfrm>
            <a:off x="4882289" y="1300935"/>
            <a:ext cx="280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154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104663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548"/>
          <p:cNvSpPr txBox="1"/>
          <p:nvPr/>
        </p:nvSpPr>
        <p:spPr>
          <a:xfrm>
            <a:off x="551384" y="16288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提取公因式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6710"/>
              </a:rPr>
              <a:t>另一个因式为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4" name="yt_table_115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372377"/>
              </p:ext>
            </p:extLst>
          </p:nvPr>
        </p:nvGraphicFramePr>
        <p:xfrm>
          <a:off x="551312" y="2575465"/>
          <a:ext cx="6347143" cy="950976"/>
        </p:xfrm>
        <a:graphic>
          <a:graphicData uri="http://schemas.openxmlformats.org/drawingml/2006/table">
            <a:tbl>
              <a:tblPr/>
              <a:tblGrid>
                <a:gridCol w="3869055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478088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051942C-7D64-91EF-804A-43380D120633}"/>
              </a:ext>
            </a:extLst>
          </p:cNvPr>
          <p:cNvSpPr txBox="1"/>
          <p:nvPr/>
        </p:nvSpPr>
        <p:spPr>
          <a:xfrm>
            <a:off x="1070973" y="2057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66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1514</Words>
  <Application>Microsoft Office PowerPoint</Application>
  <PresentationFormat>宽屏</PresentationFormat>
  <Paragraphs>140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,isEnd</vt:lpstr>
      <vt:lpstr>_⨹_1_5d2a2,isEnd</vt:lpstr>
      <vt:lpstr>_⨹_1_698e5</vt:lpstr>
      <vt:lpstr>_⨹_10_3af80</vt:lpstr>
      <vt:lpstr>_⨹_20_337c0</vt:lpstr>
      <vt:lpstr>_⨹_3_0230a,isEnd</vt:lpstr>
      <vt:lpstr>_⨹_35_a2787</vt:lpstr>
      <vt:lpstr>_⨹_5_36b0f</vt:lpstr>
      <vt:lpstr>_⨹_5_aa461,isEnd</vt:lpstr>
      <vt:lpstr>_⨹_5_fbb12</vt:lpstr>
      <vt:lpstr>_⨹_6_36710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