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52" r:id="rId8"/>
    <p:sldId id="335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3068955"/>
            <a:ext cx="11370310" cy="618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480" y="1189355"/>
            <a:ext cx="389953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705" y="1866265"/>
            <a:ext cx="442150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4865" y="2571750"/>
            <a:ext cx="335724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2480" y="3686810"/>
            <a:ext cx="448945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4660" y="4419944"/>
            <a:ext cx="2085155" cy="30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24865" y="4992370"/>
            <a:ext cx="811593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7705" y="6192520"/>
            <a:ext cx="884428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5" grpId="0" bldLvl="0" animBg="1"/>
      <p:bldP spid="21" grpId="0" animBg="1"/>
      <p:bldP spid="24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2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9610" y="1001395"/>
            <a:ext cx="196786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9610" y="1724025"/>
            <a:ext cx="67233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9610" y="2235835"/>
            <a:ext cx="813435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9610" y="2814955"/>
            <a:ext cx="307022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9726" y="3704404"/>
            <a:ext cx="1967761" cy="28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4220845"/>
            <a:ext cx="255587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9610" y="4877435"/>
            <a:ext cx="420560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9610" y="5589270"/>
            <a:ext cx="572897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23570" y="6174740"/>
            <a:ext cx="637095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57475" y="1001395"/>
            <a:ext cx="279209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3" b="56099"/>
          <a:stretch>
            <a:fillRect/>
          </a:stretch>
        </p:blipFill>
        <p:spPr>
          <a:xfrm>
            <a:off x="7031990" y="3789045"/>
            <a:ext cx="4665980" cy="221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7" name="矩形 56"/>
          <p:cNvSpPr/>
          <p:nvPr/>
        </p:nvSpPr>
        <p:spPr bwMode="white">
          <a:xfrm>
            <a:off x="6600825" y="4293235"/>
            <a:ext cx="94170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  <p:bldP spid="25" grpId="0" bldLvl="0" animBg="1"/>
      <p:bldP spid="29" grpId="0" animBg="1"/>
      <p:bldP spid="30" grpId="0" bldLvl="0" animBg="1"/>
      <p:bldP spid="37" grpId="0" bldLvl="0" animBg="1"/>
      <p:bldP spid="44" grpId="0" bldLvl="0" animBg="1"/>
      <p:bldP spid="49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52830"/>
            <a:ext cx="604012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496185"/>
            <a:ext cx="355790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86760"/>
            <a:ext cx="65443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3789045"/>
            <a:ext cx="5789295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3" b="56099"/>
          <a:stretch>
            <a:fillRect/>
          </a:stretch>
        </p:blipFill>
        <p:spPr>
          <a:xfrm>
            <a:off x="7031990" y="3789045"/>
            <a:ext cx="4665980" cy="221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7" name="矩形 56"/>
          <p:cNvSpPr/>
          <p:nvPr/>
        </p:nvSpPr>
        <p:spPr bwMode="white">
          <a:xfrm>
            <a:off x="6600825" y="4293235"/>
            <a:ext cx="94170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10800000" cy="4704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4509135"/>
            <a:ext cx="3171825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96035"/>
            <a:ext cx="63703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54555"/>
            <a:ext cx="43751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984689"/>
            <a:ext cx="2514285" cy="46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881120"/>
            <a:ext cx="48831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739640"/>
            <a:ext cx="47859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5646019"/>
            <a:ext cx="2466666" cy="36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1052830"/>
            <a:ext cx="4321810" cy="291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animBg="1"/>
      <p:bldP spid="21" grpId="0" bldLvl="0" animBg="1"/>
      <p:bldP spid="25" grpId="0" bldLvl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5" b="34079"/>
          <a:stretch>
            <a:fillRect/>
          </a:stretch>
        </p:blipFill>
        <p:spPr>
          <a:xfrm>
            <a:off x="7320370" y="1692275"/>
            <a:ext cx="4776380" cy="346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4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78809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77085"/>
            <a:ext cx="64103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2981568"/>
            <a:ext cx="3266666" cy="36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838730"/>
            <a:ext cx="2333333" cy="37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705985"/>
            <a:ext cx="8504555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525" y="1772920"/>
            <a:ext cx="4321810" cy="291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animBg="1"/>
      <p:bldP spid="19" grpId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052830"/>
            <a:ext cx="9848215" cy="42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3959860"/>
            <a:ext cx="2649220" cy="27768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0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206500"/>
            <a:ext cx="709739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1917065"/>
            <a:ext cx="335153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3895" y="2708910"/>
            <a:ext cx="424942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3357245"/>
            <a:ext cx="336994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25" y="4220845"/>
            <a:ext cx="336994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5085080"/>
            <a:ext cx="336994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" y="5949315"/>
            <a:ext cx="336994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2564765"/>
            <a:ext cx="2649220" cy="2776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257790" cy="1891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2565400"/>
            <a:ext cx="2886075" cy="30759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420620"/>
            <a:ext cx="10257790" cy="72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37" b="18806"/>
          <a:stretch>
            <a:fillRect/>
          </a:stretch>
        </p:blipFill>
        <p:spPr>
          <a:xfrm>
            <a:off x="1559560" y="2853055"/>
            <a:ext cx="6120130" cy="403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263525" y="2493010"/>
            <a:ext cx="536956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3213100"/>
            <a:ext cx="536956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3857625"/>
            <a:ext cx="536956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" y="4653280"/>
            <a:ext cx="591439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170" y="5373370"/>
            <a:ext cx="736282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25" y="6165215"/>
            <a:ext cx="536956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333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69795"/>
            <a:ext cx="664972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090" y="2970530"/>
            <a:ext cx="384683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992530"/>
            <a:ext cx="2028571" cy="37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803775"/>
            <a:ext cx="62325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86" r="75969" b="1074"/>
          <a:stretch>
            <a:fillRect/>
          </a:stretch>
        </p:blipFill>
        <p:spPr>
          <a:xfrm>
            <a:off x="843915" y="1412875"/>
            <a:ext cx="2465070" cy="64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0090" y="1390015"/>
            <a:ext cx="268922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70" y="2565400"/>
            <a:ext cx="2886075" cy="307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7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72000"/>
            <a:ext cx="10800000" cy="5647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3" b="56099"/>
          <a:stretch>
            <a:fillRect/>
          </a:stretch>
        </p:blipFill>
        <p:spPr>
          <a:xfrm>
            <a:off x="7751445" y="3789045"/>
            <a:ext cx="4665980" cy="221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7320280" y="4293235"/>
            <a:ext cx="94170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2024-05-09T04:58:10Z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