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1" r:id="rId18"/>
    <p:sldId id="339" r:id="rId19"/>
    <p:sldId id="337" r:id="rId20"/>
    <p:sldId id="335" r:id="rId21"/>
    <p:sldId id="333" r:id="rId22"/>
    <p:sldId id="331" r:id="rId23"/>
    <p:sldId id="329" r:id="rId24"/>
    <p:sldId id="328" r:id="rId25"/>
    <p:sldId id="327" r:id="rId26"/>
    <p:sldId id="326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3034030"/>
            <a:ext cx="8488680" cy="789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77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3690" y="2249064"/>
            <a:ext cx="721491" cy="37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7789" y="4151449"/>
            <a:ext cx="730290" cy="36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6911" y="6027412"/>
            <a:ext cx="739089" cy="36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19" y="2230573"/>
            <a:ext cx="323809" cy="4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7619" y="4242383"/>
            <a:ext cx="685714" cy="63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8571" y="2354193"/>
            <a:ext cx="561904" cy="4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6666" y="3784049"/>
            <a:ext cx="561904" cy="4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9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9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2055"/>
            <a:ext cx="920496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236470"/>
            <a:ext cx="834898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166959"/>
            <a:ext cx="9219047" cy="46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159250"/>
            <a:ext cx="88188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3669665"/>
            <a:ext cx="45853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765" y="4594225"/>
            <a:ext cx="301752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4490" y="5327015"/>
            <a:ext cx="4582795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79625"/>
            <a:ext cx="504571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014980"/>
            <a:ext cx="336613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714" y="3902559"/>
            <a:ext cx="1590476" cy="36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2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3375660"/>
            <a:ext cx="493839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7619" y="4310823"/>
            <a:ext cx="819047" cy="36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364105"/>
            <a:ext cx="512762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5550" y="3428365"/>
            <a:ext cx="227203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38120"/>
            <a:ext cx="460438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9523" y="3663972"/>
            <a:ext cx="819047" cy="37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9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820822"/>
            <a:ext cx="438095" cy="4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4076515"/>
            <a:ext cx="10800000" cy="83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r="5546" b="42165"/>
          <a:stretch>
            <a:fillRect/>
          </a:stretch>
        </p:blipFill>
        <p:spPr>
          <a:xfrm>
            <a:off x="8688070" y="3681095"/>
            <a:ext cx="3240405" cy="3041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39054"/>
            <a:ext cx="4476190" cy="44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35505"/>
            <a:ext cx="523176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032125"/>
            <a:ext cx="62096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947749"/>
            <a:ext cx="3952380" cy="42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901565"/>
            <a:ext cx="739521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5922044"/>
            <a:ext cx="5190476" cy="4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1" grpId="0" bldLvl="0" animBg="1"/>
      <p:bldP spid="13" grpId="0" animBg="1"/>
      <p:bldP spid="14" grpId="0" bldLvl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5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6055" y="4661535"/>
            <a:ext cx="903160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9545" y="5490845"/>
            <a:ext cx="657733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56055" y="6268720"/>
            <a:ext cx="545719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34135"/>
            <a:ext cx="59937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30362"/>
            <a:ext cx="3495238" cy="4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126468"/>
            <a:ext cx="2742857" cy="4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022725"/>
            <a:ext cx="296227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994910"/>
            <a:ext cx="763460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764540"/>
            <a:ext cx="8333105" cy="5986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680325" y="6236970"/>
            <a:ext cx="163195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8175" y="2493010"/>
            <a:ext cx="263842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92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12545"/>
            <a:ext cx="531749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250440"/>
            <a:ext cx="400367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137535"/>
            <a:ext cx="625348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116705"/>
            <a:ext cx="91414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9705" y="5085012"/>
            <a:ext cx="6629509" cy="43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5877560"/>
            <a:ext cx="91414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8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269017"/>
            <a:ext cx="380952" cy="41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88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8059" y="3057358"/>
            <a:ext cx="422228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6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296131"/>
            <a:ext cx="380952" cy="4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298718"/>
            <a:ext cx="371427" cy="41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36295"/>
            <a:ext cx="9805670" cy="6203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4509135"/>
            <a:ext cx="47498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9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259132"/>
            <a:ext cx="380952" cy="39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988635"/>
            <a:ext cx="10800000" cy="1873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6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4082988"/>
            <a:ext cx="390476" cy="40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2024-05-09T03:34:49Z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