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02" r:id="rId3"/>
    <p:sldId id="324" r:id="rId4"/>
    <p:sldId id="335" r:id="rId5"/>
    <p:sldId id="334" r:id="rId6"/>
    <p:sldId id="333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4150" y="2924175"/>
            <a:ext cx="6743700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6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3790" y="4645025"/>
            <a:ext cx="3195320" cy="221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8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53160"/>
            <a:ext cx="519811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1743075"/>
            <a:ext cx="265366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4865" y="2421890"/>
            <a:ext cx="483171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24761" y="3089196"/>
            <a:ext cx="4495238" cy="371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24761" y="3680485"/>
            <a:ext cx="5742857" cy="40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24761" y="4357607"/>
            <a:ext cx="2457142" cy="352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24865" y="4881245"/>
            <a:ext cx="515874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24865" y="5559425"/>
            <a:ext cx="483171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6580" y="801370"/>
            <a:ext cx="5174615" cy="2909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6" grpId="0" animBg="1"/>
      <p:bldP spid="18" grpId="0" animBg="1"/>
      <p:bldP spid="20" grpId="0" animBg="1"/>
      <p:bldP spid="22" grpId="0" bldLvl="0" animBg="1"/>
      <p:bldP spid="2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3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00637"/>
            <a:ext cx="6114285" cy="439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640205"/>
            <a:ext cx="463486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1180" y="2204720"/>
            <a:ext cx="733171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2900243"/>
            <a:ext cx="5857142" cy="400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3568446"/>
            <a:ext cx="9895238" cy="37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600190" y="2924810"/>
            <a:ext cx="323532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7935" y="4436745"/>
            <a:ext cx="3195320" cy="221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  <p:bldP spid="16" grpId="0" animBg="1"/>
      <p:bldP spid="19" grpId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908685"/>
            <a:ext cx="9796780" cy="5082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88070" y="3573145"/>
            <a:ext cx="640715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59"/>
          <a:stretch>
            <a:fillRect/>
          </a:stretch>
        </p:blipFill>
        <p:spPr>
          <a:xfrm>
            <a:off x="9552305" y="4293235"/>
            <a:ext cx="2512695" cy="2506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35" y="908685"/>
            <a:ext cx="9812655" cy="426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36405" y="3717290"/>
            <a:ext cx="51244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1" r="16222"/>
          <a:stretch>
            <a:fillRect/>
          </a:stretch>
        </p:blipFill>
        <p:spPr>
          <a:xfrm>
            <a:off x="9624695" y="3573145"/>
            <a:ext cx="2510790" cy="3303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9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48380" y="2941955"/>
            <a:ext cx="8049260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71905" y="3933190"/>
            <a:ext cx="802830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4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77142" y="4101812"/>
            <a:ext cx="571428" cy="400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70" r="63328"/>
          <a:stretch>
            <a:fillRect/>
          </a:stretch>
        </p:blipFill>
        <p:spPr>
          <a:xfrm>
            <a:off x="7031990" y="3789045"/>
            <a:ext cx="3127375" cy="2950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2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91428" y="3248265"/>
            <a:ext cx="571428" cy="40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42"/>
          <a:stretch>
            <a:fillRect/>
          </a:stretch>
        </p:blipFill>
        <p:spPr>
          <a:xfrm>
            <a:off x="6456135" y="2853055"/>
            <a:ext cx="5471070" cy="3916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607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53120" y="3573145"/>
            <a:ext cx="3738880" cy="267398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4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33912"/>
            <a:ext cx="3933333" cy="457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2755" y="1867535"/>
            <a:ext cx="667893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2562860"/>
            <a:ext cx="478790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04" y="3295916"/>
            <a:ext cx="4228571" cy="44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1990" y="4095750"/>
            <a:ext cx="2908935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23570" y="4656455"/>
            <a:ext cx="442468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1904" y="5448395"/>
            <a:ext cx="2457142" cy="361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943475" y="4646930"/>
            <a:ext cx="284480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778510"/>
            <a:ext cx="4362450" cy="3427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bldLvl="0" animBg="1"/>
      <p:bldP spid="18" grpId="0" bldLvl="0" animBg="1"/>
      <p:bldP spid="26" grpId="0" animBg="1"/>
      <p:bldP spid="29" grpId="0" bldLvl="0" animBg="1"/>
      <p:bldP spid="33" grpId="0" bldLvl="0" animBg="1"/>
      <p:bldP spid="36" grpId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23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90625"/>
            <a:ext cx="670306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1903730"/>
            <a:ext cx="584073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9380" y="2420620"/>
            <a:ext cx="319087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35280" y="3220085"/>
            <a:ext cx="694499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262890" y="5353050"/>
            <a:ext cx="850836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87395" y="2492375"/>
            <a:ext cx="345249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191135" y="4013835"/>
            <a:ext cx="694499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191135" y="4735830"/>
            <a:ext cx="694499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335280" y="6093460"/>
            <a:ext cx="850836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53120" y="3573145"/>
            <a:ext cx="3738880" cy="2673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23" grpId="0" bldLvl="0" animBg="1"/>
      <p:bldP spid="28" grpId="0" bldLvl="0" animBg="1"/>
      <p:bldP spid="46" grpId="0" bldLvl="0" animBg="1"/>
      <p:bldP spid="2" grpId="0" bldLvl="0" animBg="1"/>
      <p:bldP spid="53" grpId="0" bldLvl="0" animBg="1"/>
      <p:bldP spid="54" grpId="0" bldLvl="0" animBg="1"/>
      <p:bldP spid="5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2024-05-09T03:57:05Z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