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3004820"/>
            <a:ext cx="68770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04025"/>
            <a:ext cx="10800000" cy="2742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035" y="3456305"/>
            <a:ext cx="796798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417695"/>
            <a:ext cx="824293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5300980"/>
            <a:ext cx="82594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61" b="724"/>
          <a:stretch>
            <a:fillRect/>
          </a:stretch>
        </p:blipFill>
        <p:spPr>
          <a:xfrm>
            <a:off x="191770" y="1844675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19380" y="1844675"/>
            <a:ext cx="6384290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817880"/>
            <a:ext cx="3983355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13435"/>
            <a:ext cx="10283825" cy="523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6" b="34107"/>
          <a:stretch>
            <a:fillRect/>
          </a:stretch>
        </p:blipFill>
        <p:spPr>
          <a:xfrm>
            <a:off x="9336405" y="3717290"/>
            <a:ext cx="3051810" cy="298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63468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00860"/>
            <a:ext cx="24809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761" y="2381643"/>
            <a:ext cx="3885714" cy="4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91219"/>
            <a:ext cx="3571428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581745"/>
            <a:ext cx="3047619" cy="4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4865" y="4191635"/>
            <a:ext cx="46456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4865" y="4704080"/>
            <a:ext cx="81184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24865" y="5309870"/>
            <a:ext cx="39236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080" y="5885180"/>
            <a:ext cx="54051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  <p:bldP spid="15" grpId="0" animBg="1"/>
      <p:bldP spid="17" grpId="0" animBg="1"/>
      <p:bldP spid="19" grpId="0" bldLvl="0" animBg="1"/>
      <p:bldP spid="24" grpId="0" bldLvl="0" animBg="1"/>
      <p:bldP spid="29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95008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17345"/>
            <a:ext cx="71875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327275"/>
            <a:ext cx="57143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520440"/>
            <a:ext cx="58197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839720"/>
            <a:ext cx="812038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6" b="34107"/>
          <a:stretch>
            <a:fillRect/>
          </a:stretch>
        </p:blipFill>
        <p:spPr>
          <a:xfrm>
            <a:off x="8760460" y="3213100"/>
            <a:ext cx="3051810" cy="298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24380"/>
            <a:ext cx="371428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00345"/>
            <a:ext cx="10800000" cy="347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8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2411" y="2943659"/>
            <a:ext cx="395839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45" y="828040"/>
            <a:ext cx="9512935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5800" y="3361055"/>
            <a:ext cx="6299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3861435"/>
            <a:ext cx="9512935" cy="307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3965180"/>
            <a:ext cx="323809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571" y="4870760"/>
            <a:ext cx="561904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10800000" cy="3645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7466" y="3813986"/>
            <a:ext cx="342858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27"/>
          <a:stretch>
            <a:fillRect/>
          </a:stretch>
        </p:blipFill>
        <p:spPr>
          <a:xfrm>
            <a:off x="5015865" y="4149090"/>
            <a:ext cx="2574290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3100603"/>
            <a:ext cx="352380" cy="40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7" r="17334"/>
          <a:stretch>
            <a:fillRect/>
          </a:stretch>
        </p:blipFill>
        <p:spPr>
          <a:xfrm>
            <a:off x="7607935" y="2708910"/>
            <a:ext cx="3960405" cy="408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39"/>
          <a:stretch>
            <a:fillRect/>
          </a:stretch>
        </p:blipFill>
        <p:spPr>
          <a:xfrm>
            <a:off x="720090" y="972185"/>
            <a:ext cx="10800080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211580" y="4653280"/>
            <a:ext cx="488442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660" y="5476240"/>
            <a:ext cx="547624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3907790"/>
            <a:ext cx="3983355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