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9" r:id="rId6"/>
    <p:sldId id="348" r:id="rId7"/>
    <p:sldId id="347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2880995"/>
            <a:ext cx="88677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08500"/>
            <a:ext cx="947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6546" y="5289109"/>
            <a:ext cx="334144" cy="35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 r="10890"/>
          <a:stretch>
            <a:fillRect/>
          </a:stretch>
        </p:blipFill>
        <p:spPr>
          <a:xfrm>
            <a:off x="9624695" y="2853055"/>
            <a:ext cx="2406015" cy="271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3118223"/>
            <a:ext cx="571428" cy="4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3962400"/>
            <a:ext cx="101415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0476" y="4959207"/>
            <a:ext cx="2838095" cy="53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55" y="2020570"/>
            <a:ext cx="61658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3"/>
          <a:stretch>
            <a:fillRect/>
          </a:stretch>
        </p:blipFill>
        <p:spPr>
          <a:xfrm>
            <a:off x="4367530" y="3573145"/>
            <a:ext cx="2953385" cy="318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3072503"/>
            <a:ext cx="780952" cy="45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6" r="16652"/>
          <a:stretch>
            <a:fillRect/>
          </a:stretch>
        </p:blipFill>
        <p:spPr>
          <a:xfrm>
            <a:off x="8472170" y="3072765"/>
            <a:ext cx="2957195" cy="337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5005188"/>
            <a:ext cx="323809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98113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38985"/>
            <a:ext cx="51396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96235"/>
            <a:ext cx="91928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63010"/>
            <a:ext cx="101619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610544"/>
            <a:ext cx="3904761" cy="4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500"/>
            <a:ext cx="10800000" cy="568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9" t="-3330" r="7485" b="15059"/>
          <a:stretch>
            <a:fillRect/>
          </a:stretch>
        </p:blipFill>
        <p:spPr>
          <a:xfrm>
            <a:off x="8688070" y="3529965"/>
            <a:ext cx="3441700" cy="3328035"/>
          </a:xfrm>
          <a:prstGeom prst="pentagon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71348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59940"/>
            <a:ext cx="4771390" cy="21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761" y="4655948"/>
            <a:ext cx="6161904" cy="4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563"/>
            <a:ext cx="6933334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21424"/>
            <a:ext cx="3238095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370" y="2697480"/>
            <a:ext cx="22777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67455"/>
            <a:ext cx="60642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7370" y="4405630"/>
            <a:ext cx="606425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9" t="-3330" r="7485" b="15059"/>
          <a:stretch>
            <a:fillRect/>
          </a:stretch>
        </p:blipFill>
        <p:spPr>
          <a:xfrm>
            <a:off x="8616315" y="2204720"/>
            <a:ext cx="3441700" cy="3328035"/>
          </a:xfrm>
          <a:prstGeom prst="pentagon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8678" y="2088213"/>
            <a:ext cx="340584" cy="3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785"/>
            <a:ext cx="10283190" cy="456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4" t="-27496" r="1874" b="44986"/>
          <a:stretch>
            <a:fillRect/>
          </a:stretch>
        </p:blipFill>
        <p:spPr>
          <a:xfrm>
            <a:off x="5520055" y="2924810"/>
            <a:ext cx="3990340" cy="3872865"/>
          </a:xfrm>
          <a:prstGeom prst="triangle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895" y="1224280"/>
            <a:ext cx="618934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2042795"/>
            <a:ext cx="586168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0735" y="2823845"/>
            <a:ext cx="22396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3672205"/>
            <a:ext cx="439610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895" y="4325620"/>
            <a:ext cx="8958580" cy="22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10170"/>
            <a:ext cx="6247619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15217"/>
            <a:ext cx="2447619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34335"/>
            <a:ext cx="70338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676650"/>
            <a:ext cx="444436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502910"/>
            <a:ext cx="84531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537710"/>
            <a:ext cx="44011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4" t="-27496" r="1874" b="44986"/>
          <a:stretch>
            <a:fillRect/>
          </a:stretch>
        </p:blipFill>
        <p:spPr>
          <a:xfrm>
            <a:off x="8256270" y="1492250"/>
            <a:ext cx="3990340" cy="3872865"/>
          </a:xfrm>
          <a:prstGeom prst="triangle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  <p:bldP spid="14" grpId="0" bldLvl="0" animBg="1"/>
      <p:bldP spid="22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295"/>
            <a:ext cx="9288145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1"/>
          <a:stretch>
            <a:fillRect/>
          </a:stretch>
        </p:blipFill>
        <p:spPr>
          <a:xfrm>
            <a:off x="1775460" y="4077335"/>
            <a:ext cx="9288145" cy="299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4077335"/>
            <a:ext cx="51085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797425"/>
            <a:ext cx="3707130" cy="203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980440"/>
            <a:ext cx="8296910" cy="336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6975"/>
            <a:ext cx="50361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990" y="1893570"/>
            <a:ext cx="7171690" cy="189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860800"/>
            <a:ext cx="556958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 t="-1722" r="1776" b="13386"/>
          <a:stretch>
            <a:fillRect/>
          </a:stretch>
        </p:blipFill>
        <p:spPr>
          <a:xfrm>
            <a:off x="7468235" y="3500755"/>
            <a:ext cx="4521200" cy="2800985"/>
          </a:xfrm>
          <a:prstGeom prst="diamond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10610"/>
            <a:ext cx="390476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9016365" y="2924810"/>
            <a:ext cx="2940050" cy="378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8055" y="6116363"/>
            <a:ext cx="328611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31"/>
          <a:stretch>
            <a:fillRect/>
          </a:stretch>
        </p:blipFill>
        <p:spPr>
          <a:xfrm>
            <a:off x="2135505" y="4869180"/>
            <a:ext cx="8712290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8" t="1498" r="34220" b="-1498"/>
          <a:stretch>
            <a:fillRect/>
          </a:stretch>
        </p:blipFill>
        <p:spPr>
          <a:xfrm>
            <a:off x="4584065" y="1052830"/>
            <a:ext cx="2673350" cy="43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967170"/>
            <a:ext cx="390476" cy="40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908685"/>
            <a:ext cx="9729470" cy="424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3573145"/>
            <a:ext cx="4857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9585325" y="4077335"/>
            <a:ext cx="2606675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210265"/>
            <a:ext cx="380952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65433"/>
            <a:ext cx="380952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