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2" r:id="rId6"/>
    <p:sldId id="338" r:id="rId7"/>
    <p:sldId id="335" r:id="rId8"/>
    <p:sldId id="333" r:id="rId9"/>
    <p:sldId id="331" r:id="rId10"/>
    <p:sldId id="329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4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120" y="3033395"/>
            <a:ext cx="1204912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8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145030"/>
            <a:ext cx="569468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39047" y="3060610"/>
            <a:ext cx="3990476" cy="47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8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84070"/>
            <a:ext cx="700405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38730" y="3163570"/>
            <a:ext cx="391541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38730" y="4069080"/>
            <a:ext cx="583184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7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2065" y="3091815"/>
            <a:ext cx="474345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4293050"/>
            <a:ext cx="10800000" cy="1754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33805" y="5485130"/>
            <a:ext cx="533463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0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366010"/>
            <a:ext cx="498094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7105"/>
            <a:ext cx="10800000" cy="2034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4958715"/>
            <a:ext cx="507365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5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1115" y="3153410"/>
            <a:ext cx="548830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148905"/>
            <a:ext cx="10800000" cy="1966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05560" y="5609590"/>
            <a:ext cx="630682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50" y="658310"/>
            <a:ext cx="10800000" cy="2195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3250" y="2310765"/>
            <a:ext cx="572706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962725"/>
            <a:ext cx="10800000" cy="3713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57860" y="4084320"/>
            <a:ext cx="858139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96185" y="5062855"/>
            <a:ext cx="754380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96185" y="5969635"/>
            <a:ext cx="744601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51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17295" y="3281045"/>
            <a:ext cx="5907405" cy="9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4509135"/>
            <a:ext cx="5907405" cy="9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99515" y="5661660"/>
            <a:ext cx="5907405" cy="9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8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125345"/>
            <a:ext cx="545274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38730" y="3011170"/>
            <a:ext cx="390588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38730" y="3954780"/>
            <a:ext cx="224663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5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146300"/>
            <a:ext cx="532574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38730" y="3034030"/>
            <a:ext cx="550608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39047" y="3979279"/>
            <a:ext cx="1819047" cy="362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9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1115" y="3060700"/>
            <a:ext cx="933640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20000" y="3995319"/>
            <a:ext cx="3123809" cy="371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20000" y="4891824"/>
            <a:ext cx="2323809" cy="371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2024-05-08T08:24:17Z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