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5" r:id="rId4"/>
    <p:sldId id="362" r:id="rId5"/>
    <p:sldId id="361" r:id="rId6"/>
    <p:sldId id="360" r:id="rId7"/>
    <p:sldId id="358" r:id="rId8"/>
    <p:sldId id="356" r:id="rId9"/>
    <p:sldId id="355" r:id="rId10"/>
    <p:sldId id="354" r:id="rId11"/>
    <p:sldId id="353" r:id="rId12"/>
    <p:sldId id="351" r:id="rId13"/>
    <p:sldId id="350" r:id="rId14"/>
    <p:sldId id="349" r:id="rId15"/>
    <p:sldId id="347" r:id="rId16"/>
    <p:sldId id="344" r:id="rId17"/>
    <p:sldId id="341" r:id="rId18"/>
    <p:sldId id="339" r:id="rId19"/>
    <p:sldId id="337" r:id="rId20"/>
    <p:sldId id="334" r:id="rId21"/>
    <p:sldId id="333" r:id="rId22"/>
    <p:sldId id="331" r:id="rId23"/>
    <p:sldId id="330" r:id="rId24"/>
    <p:sldId id="329" r:id="rId25"/>
    <p:sldId id="327" r:id="rId26"/>
    <p:sldId id="326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  <p15:guide id="1" orient="horz" pos="220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  <p:guide orient="horz" pos="220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32"/>
          <a:stretch>
            <a:fillRect/>
          </a:stretch>
        </p:blipFill>
        <p:spPr>
          <a:xfrm>
            <a:off x="3035935" y="2924810"/>
            <a:ext cx="6120220" cy="982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3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4558562"/>
            <a:ext cx="276190" cy="28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2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027805" y="4996180"/>
            <a:ext cx="159766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63315" y="5889625"/>
            <a:ext cx="374078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8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62705" y="1082040"/>
            <a:ext cx="5948045" cy="99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2255" y="2210435"/>
            <a:ext cx="319341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49345" y="3074670"/>
            <a:ext cx="7080250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356656"/>
            <a:ext cx="2800000" cy="362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7" grpId="0" bldLvl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1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3148330"/>
            <a:ext cx="670179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4149090"/>
            <a:ext cx="670179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515" y="5085080"/>
            <a:ext cx="670179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174875"/>
            <a:ext cx="5003800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212465"/>
            <a:ext cx="2776220" cy="104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467860"/>
            <a:ext cx="2017395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2844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225" y="3357060"/>
            <a:ext cx="10800000" cy="3544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77315" y="3631565"/>
            <a:ext cx="7531100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215" y="4996180"/>
            <a:ext cx="318833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129" y="5691613"/>
            <a:ext cx="3476190" cy="3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9129" y="6387215"/>
            <a:ext cx="3704761" cy="35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84065" y="4952365"/>
            <a:ext cx="318833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2698115"/>
            <a:ext cx="760158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3403886"/>
            <a:ext cx="6019047" cy="32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4100074"/>
            <a:ext cx="7209523" cy="32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4805798"/>
            <a:ext cx="4352380" cy="31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5492448"/>
            <a:ext cx="7990476" cy="333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307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60"/>
          <a:stretch>
            <a:fillRect/>
          </a:stretch>
        </p:blipFill>
        <p:spPr>
          <a:xfrm>
            <a:off x="1487805" y="3572510"/>
            <a:ext cx="9864815" cy="3305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9619" y="3772346"/>
            <a:ext cx="4933333" cy="32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9619" y="4467659"/>
            <a:ext cx="3638095" cy="32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9619" y="5143923"/>
            <a:ext cx="5038095" cy="35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9619" y="5886861"/>
            <a:ext cx="2885714" cy="27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9705" y="6372860"/>
            <a:ext cx="187452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35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44034"/>
            <a:ext cx="5295238" cy="31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07183"/>
            <a:ext cx="4438095" cy="352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2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690" y="3735070"/>
            <a:ext cx="638111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315" y="4386580"/>
            <a:ext cx="729043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5173345"/>
            <a:ext cx="729043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15415" y="5833110"/>
            <a:ext cx="729043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45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3563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900414"/>
            <a:ext cx="276190" cy="29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5238" y="3510496"/>
            <a:ext cx="295238" cy="30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5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861"/>
            <a:ext cx="4047619" cy="334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49961"/>
            <a:ext cx="1742857" cy="27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464435"/>
            <a:ext cx="360172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9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69035"/>
            <a:ext cx="610171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267254"/>
            <a:ext cx="7219047" cy="6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305363"/>
            <a:ext cx="1780952" cy="6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305300"/>
            <a:ext cx="552132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943475"/>
            <a:ext cx="577532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648251"/>
            <a:ext cx="4361904" cy="35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bldLvl="0" animBg="1"/>
      <p:bldP spid="10" grpId="0" bldLvl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96114"/>
            <a:ext cx="3847619" cy="314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01539"/>
            <a:ext cx="2971428" cy="352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697432"/>
            <a:ext cx="2495238" cy="27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297997"/>
            <a:ext cx="6914285" cy="33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67619" y="4327132"/>
            <a:ext cx="257142" cy="29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10447020" cy="4391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99490"/>
            <a:ext cx="287591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764665"/>
            <a:ext cx="384111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715" y="2421890"/>
            <a:ext cx="316293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128010"/>
            <a:ext cx="824039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781425"/>
            <a:ext cx="235712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346575"/>
            <a:ext cx="3801745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90" y="4987290"/>
            <a:ext cx="10447020" cy="1972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43890" y="4986655"/>
            <a:ext cx="797052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890" y="5848350"/>
            <a:ext cx="598551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804" y="6506993"/>
            <a:ext cx="2961904" cy="324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2" grpId="0" bldLvl="0" animBg="1"/>
      <p:bldP spid="16" grpId="0" bldLvl="0" animBg="1"/>
      <p:bldP spid="17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6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1295952"/>
            <a:ext cx="295238" cy="30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5238" y="3916158"/>
            <a:ext cx="304761" cy="29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2210812"/>
            <a:ext cx="342858" cy="29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86666" y="3821268"/>
            <a:ext cx="342858" cy="28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8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983324"/>
            <a:ext cx="276190" cy="28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2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2747266"/>
            <a:ext cx="333333" cy="29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110"/>
          <a:stretch>
            <a:fillRect/>
          </a:stretch>
        </p:blipFill>
        <p:spPr>
          <a:xfrm>
            <a:off x="3503930" y="3976370"/>
            <a:ext cx="5325110" cy="2940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9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781560"/>
            <a:ext cx="276190" cy="29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39"/>
          <a:stretch>
            <a:fillRect/>
          </a:stretch>
        </p:blipFill>
        <p:spPr>
          <a:xfrm>
            <a:off x="5160100" y="3140710"/>
            <a:ext cx="3311435" cy="363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1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3653599"/>
            <a:ext cx="304761" cy="29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1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40193" y="2194949"/>
            <a:ext cx="578506" cy="19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3956" y="2988466"/>
            <a:ext cx="251930" cy="28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1793" y="4538158"/>
            <a:ext cx="746459" cy="40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9728" y="6237218"/>
            <a:ext cx="643821" cy="29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2024-05-08T07:06:40Z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