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37" r:id="rId6"/>
    <p:sldId id="335" r:id="rId7"/>
    <p:sldId id="333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058795"/>
            <a:ext cx="9854565" cy="73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12365"/>
            <a:ext cx="54152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284855"/>
            <a:ext cx="54152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844800"/>
            <a:ext cx="1012507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026535"/>
            <a:ext cx="1012507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5085080"/>
            <a:ext cx="1012507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1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705" y="2651760"/>
            <a:ext cx="66421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789045"/>
            <a:ext cx="66421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0090" y="5013325"/>
            <a:ext cx="66421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035" y="5871845"/>
            <a:ext cx="664210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2065" y="3682365"/>
            <a:ext cx="557466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1904" y="5191232"/>
            <a:ext cx="819047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38375"/>
            <a:ext cx="75488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315" y="3222625"/>
            <a:ext cx="12382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329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90" y="5398135"/>
            <a:ext cx="65868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000" y="6313329"/>
            <a:ext cx="1561904" cy="3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58745"/>
            <a:ext cx="5414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990" y="3500755"/>
            <a:ext cx="54140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115" y="3688080"/>
            <a:ext cx="517461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5085080"/>
            <a:ext cx="517461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689860"/>
            <a:ext cx="5481320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149090"/>
            <a:ext cx="5481320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847340"/>
            <a:ext cx="565213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149090"/>
            <a:ext cx="565213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3038475"/>
            <a:ext cx="68427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4221480"/>
            <a:ext cx="68427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650" y="3765550"/>
            <a:ext cx="599884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63650" y="4869180"/>
            <a:ext cx="599884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5805805"/>
            <a:ext cx="599884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2024-05-08T08:08:11Z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