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2" r:id="rId20"/>
    <p:sldId id="338" r:id="rId21"/>
    <p:sldId id="336" r:id="rId22"/>
    <p:sldId id="335" r:id="rId23"/>
    <p:sldId id="333" r:id="rId24"/>
    <p:sldId id="331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0"/>
        <p:guide pos="3855"/>
        <p:guide orient="horz" pos="21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3033395"/>
            <a:ext cx="86106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43520" y="3177540"/>
            <a:ext cx="171196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285" y="4978270"/>
            <a:ext cx="885714" cy="40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9995" y="2287905"/>
            <a:ext cx="12788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3260069"/>
            <a:ext cx="1114285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545" y="4270375"/>
            <a:ext cx="28035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10476" y="5347933"/>
            <a:ext cx="800000" cy="4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9745" y="2188210"/>
            <a:ext cx="252984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3309751"/>
            <a:ext cx="3200000" cy="41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790" y="4249420"/>
            <a:ext cx="39141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605" y="3150870"/>
            <a:ext cx="4634230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00952" y="3233897"/>
            <a:ext cx="2761904" cy="53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10755" y="2889885"/>
            <a:ext cx="3206750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4154805"/>
            <a:ext cx="50285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345690"/>
            <a:ext cx="54946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6480" y="3300095"/>
            <a:ext cx="42506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187640"/>
            <a:ext cx="10800000" cy="282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729615" y="5313045"/>
            <a:ext cx="59397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77465" y="6118860"/>
            <a:ext cx="30619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68855"/>
            <a:ext cx="60744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3138805"/>
            <a:ext cx="60744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51405" y="4077335"/>
            <a:ext cx="68681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86866"/>
            <a:ext cx="371428" cy="4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7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1174115"/>
            <a:ext cx="1036193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21610"/>
            <a:ext cx="8488680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220845"/>
            <a:ext cx="821753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0810" y="2677795"/>
            <a:ext cx="48875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4282" y="3437217"/>
            <a:ext cx="4429403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4282" y="4172869"/>
            <a:ext cx="3200752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04440" y="4908550"/>
            <a:ext cx="35204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589270"/>
            <a:ext cx="352044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87805" y="6083935"/>
            <a:ext cx="513778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  <p:bldP spid="2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1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23035" y="3442970"/>
            <a:ext cx="444309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78915" y="4598035"/>
            <a:ext cx="496443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78915" y="5803900"/>
            <a:ext cx="746823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1855" y="3429000"/>
            <a:ext cx="444309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19"/>
          <a:stretch>
            <a:fillRect/>
          </a:stretch>
        </p:blipFill>
        <p:spPr>
          <a:xfrm>
            <a:off x="1559560" y="4581525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270" y="4773295"/>
            <a:ext cx="74923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5661025"/>
            <a:ext cx="902525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61"/>
          <a:stretch>
            <a:fillRect/>
          </a:stretch>
        </p:blipFill>
        <p:spPr>
          <a:xfrm>
            <a:off x="661670" y="1066985"/>
            <a:ext cx="10800080" cy="189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623570" y="1391920"/>
            <a:ext cx="91293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2298700"/>
            <a:ext cx="98545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4213860"/>
            <a:ext cx="8293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3540" y="5060315"/>
            <a:ext cx="81064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24965" y="6006465"/>
            <a:ext cx="74561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2830"/>
            <a:ext cx="663384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50795"/>
            <a:ext cx="4057142" cy="37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38317"/>
            <a:ext cx="2380952" cy="39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978123"/>
            <a:ext cx="5590476" cy="41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1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143744"/>
            <a:ext cx="390476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4129419"/>
            <a:ext cx="371427" cy="41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29682"/>
            <a:ext cx="380952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20628"/>
            <a:ext cx="371427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03188"/>
            <a:ext cx="438095" cy="4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03291"/>
            <a:ext cx="438095" cy="40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0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4904" y="3061756"/>
            <a:ext cx="403636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2024-05-09T03:45:18Z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