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5" r:id="rId4"/>
    <p:sldId id="305" r:id="rId5"/>
    <p:sldId id="306" r:id="rId6"/>
    <p:sldId id="308" r:id="rId7"/>
    <p:sldId id="309" r:id="rId8"/>
    <p:sldId id="311" r:id="rId9"/>
    <p:sldId id="323" r:id="rId10"/>
    <p:sldId id="313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8" autoAdjust="0"/>
    <p:restoredTop sz="94660"/>
  </p:normalViewPr>
  <p:slideViewPr>
    <p:cSldViewPr showGuides="1">
      <p:cViewPr>
        <p:scale>
          <a:sx n="50" d="100"/>
          <a:sy n="50" d="100"/>
        </p:scale>
        <p:origin x="584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3" name="yt_shape_12513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倍长中线法构造全等三角形</a:t>
            </a:r>
          </a:p>
        </p:txBody>
      </p:sp>
      <p:sp>
        <p:nvSpPr>
          <p:cNvPr id="12514" name="yt_shape_12514"/>
          <p:cNvSpPr txBox="1"/>
          <p:nvPr/>
        </p:nvSpPr>
        <p:spPr>
          <a:xfrm>
            <a:off x="540000" y="1395205"/>
            <a:ext cx="719908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至点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17" name="yt_image_12517" title="H_202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1957984"/>
            <a:ext cx="2827938" cy="157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242551068" title="H_25.973701">
            <a:extLst>
              <a:ext uri="{FF2B5EF4-FFF2-40B4-BE49-F238E27FC236}">
                <a16:creationId xmlns:a16="http://schemas.microsoft.com/office/drawing/2014/main" id="{EB923CC8-947B-B91B-C5F1-A12609E7B5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B67732-CD10-F82C-13AD-D85EDDD18B75}"/>
              </a:ext>
            </a:extLst>
          </p:cNvPr>
          <p:cNvSpPr txBox="1"/>
          <p:nvPr/>
        </p:nvSpPr>
        <p:spPr>
          <a:xfrm>
            <a:off x="449989" y="2299375"/>
            <a:ext cx="730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C10F1A-44A5-2070-A6AF-BA2DF3C1A15D}"/>
              </a:ext>
            </a:extLst>
          </p:cNvPr>
          <p:cNvSpPr txBox="1"/>
          <p:nvPr/>
        </p:nvSpPr>
        <p:spPr>
          <a:xfrm>
            <a:off x="449989" y="2774863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13D574-EDCD-9044-9B02-23E8B9AAE966}"/>
              </a:ext>
            </a:extLst>
          </p:cNvPr>
          <p:cNvSpPr txBox="1"/>
          <p:nvPr/>
        </p:nvSpPr>
        <p:spPr>
          <a:xfrm>
            <a:off x="449989" y="3250351"/>
            <a:ext cx="501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26617D-4551-049E-1AAF-59E59FD790A7}"/>
              </a:ext>
            </a:extLst>
          </p:cNvPr>
          <p:cNvSpPr txBox="1"/>
          <p:nvPr/>
        </p:nvSpPr>
        <p:spPr>
          <a:xfrm>
            <a:off x="449989" y="3725839"/>
            <a:ext cx="44780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B512EF-7C7B-BA23-E512-95E6D75B8699}"/>
              </a:ext>
            </a:extLst>
          </p:cNvPr>
          <p:cNvSpPr txBox="1"/>
          <p:nvPr/>
        </p:nvSpPr>
        <p:spPr>
          <a:xfrm>
            <a:off x="449989" y="4201327"/>
            <a:ext cx="451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4682C9-E70C-79D5-A151-148F60A58861}"/>
              </a:ext>
            </a:extLst>
          </p:cNvPr>
          <p:cNvSpPr txBox="1"/>
          <p:nvPr/>
        </p:nvSpPr>
        <p:spPr>
          <a:xfrm>
            <a:off x="449989" y="4676815"/>
            <a:ext cx="2851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520" title="H_155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5069" y="3797141"/>
            <a:ext cx="1746264" cy="158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0" y="900000"/>
            <a:ext cx="6006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21" name="yt_shape_12521"/>
          <p:cNvSpPr txBox="1"/>
          <p:nvPr/>
        </p:nvSpPr>
        <p:spPr>
          <a:xfrm>
            <a:off x="540000" y="1531667"/>
            <a:ext cx="2157450" cy="18205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900" b="0" i="0" u="none" spc="-9900">
                <a:solidFill>
                  <a:srgbClr val="1EE3CF"/>
                </a:solidFill>
                <a:effectLst/>
                <a:latin typeface="宋体/Times New Roman" pitchFamily="99"/>
                <a:ea typeface="宋体" pitchFamily="99"/>
              </a:rPr>
              <a:t> </a:t>
            </a:r>
            <a:r>
              <a:rPr lang="en-US" altLang="zh-CN" sz="9900" b="0" i="0" u="none" spc="14586">
                <a:solidFill>
                  <a:srgbClr val="1EE3CF"/>
                </a:solidFill>
                <a:effectLst/>
                <a:latin typeface="宋体/Times New Roman" pitchFamily="99"/>
                <a:ea typeface="宋体" pitchFamily="99"/>
              </a:rPr>
              <a:t> </a:t>
            </a:r>
          </a:p>
        </p:txBody>
      </p:sp>
      <p:sp>
        <p:nvSpPr>
          <p:cNvPr id="3" name="yt_shape_12523"/>
          <p:cNvSpPr txBox="1"/>
          <p:nvPr/>
        </p:nvSpPr>
        <p:spPr>
          <a:xfrm>
            <a:off x="540000" y="1531667"/>
            <a:ext cx="558806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12524" name="yt_image_12524" title="H_202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484861"/>
            <a:ext cx="2804124" cy="156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1AEDF4-A9F1-05B8-456F-F941FF3207F6}"/>
              </a:ext>
            </a:extLst>
          </p:cNvPr>
          <p:cNvSpPr txBox="1"/>
          <p:nvPr/>
        </p:nvSpPr>
        <p:spPr>
          <a:xfrm>
            <a:off x="449989" y="1484861"/>
            <a:ext cx="571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EE9A8C-CABB-7AD7-B395-0B763473EF56}"/>
              </a:ext>
            </a:extLst>
          </p:cNvPr>
          <p:cNvSpPr txBox="1"/>
          <p:nvPr/>
        </p:nvSpPr>
        <p:spPr>
          <a:xfrm>
            <a:off x="449989" y="1960349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1BDE7-56F8-6F3D-82CE-EB7A85FAF993}"/>
              </a:ext>
            </a:extLst>
          </p:cNvPr>
          <p:cNvSpPr txBox="1"/>
          <p:nvPr/>
        </p:nvSpPr>
        <p:spPr>
          <a:xfrm>
            <a:off x="449989" y="2435837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693E82-3276-5AEC-651B-F5EB35C0316B}"/>
              </a:ext>
            </a:extLst>
          </p:cNvPr>
          <p:cNvSpPr txBox="1"/>
          <p:nvPr/>
        </p:nvSpPr>
        <p:spPr>
          <a:xfrm>
            <a:off x="449989" y="2911325"/>
            <a:ext cx="212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C14074-4C17-2DB0-43A2-E4947F2A18E7}"/>
              </a:ext>
            </a:extLst>
          </p:cNvPr>
          <p:cNvSpPr txBox="1"/>
          <p:nvPr/>
        </p:nvSpPr>
        <p:spPr>
          <a:xfrm>
            <a:off x="449989" y="3386813"/>
            <a:ext cx="1977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520" title="H_155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479614"/>
            <a:ext cx="1746264" cy="158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6" name="yt_shape_12526"/>
          <p:cNvSpPr txBox="1"/>
          <p:nvPr/>
        </p:nvSpPr>
        <p:spPr>
          <a:xfrm>
            <a:off x="551384" y="6976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fc1e"/>
              </a:rPr>
              <a:t>试说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27" name="yt_image_12527" title="H_224.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1560" y="1176755"/>
            <a:ext cx="3172527" cy="186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2529" title="H_142.1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0514" y="4341418"/>
            <a:ext cx="2315381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532"/>
              <p:cNvSpPr txBox="1"/>
              <p:nvPr/>
            </p:nvSpPr>
            <p:spPr>
              <a:xfrm>
                <a:off x="551384" y="1628800"/>
                <a:ext cx="9233938" cy="63750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解：延长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的中线，所以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2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28800"/>
                <a:ext cx="9233938" cy="6375015"/>
              </a:xfrm>
              <a:prstGeom prst="rect">
                <a:avLst/>
              </a:prstGeom>
              <a:blipFill>
                <a:blip r:embed="rId4"/>
                <a:stretch>
                  <a:fillRect l="-1980" t="-765" r="-264" b="-2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E521133-DFF6-4B7E-88AC-D9D2E5C38C3E}"/>
              </a:ext>
            </a:extLst>
          </p:cNvPr>
          <p:cNvSpPr txBox="1"/>
          <p:nvPr/>
        </p:nvSpPr>
        <p:spPr>
          <a:xfrm>
            <a:off x="461373" y="1581994"/>
            <a:ext cx="583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解：延长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D17421-7C39-1D3C-D4E8-949C42E664ED}"/>
              </a:ext>
            </a:extLst>
          </p:cNvPr>
          <p:cNvSpPr txBox="1"/>
          <p:nvPr/>
        </p:nvSpPr>
        <p:spPr>
          <a:xfrm>
            <a:off x="460600" y="2019306"/>
            <a:ext cx="580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的中线，所以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64D352-60CE-D704-EA1F-D636D0CD4F02}"/>
                  </a:ext>
                </a:extLst>
              </p:cNvPr>
              <p:cNvSpPr txBox="1"/>
              <p:nvPr/>
            </p:nvSpPr>
            <p:spPr>
              <a:xfrm>
                <a:off x="447321" y="2000139"/>
                <a:ext cx="57112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64D352-60CE-D704-EA1F-D636D0CD4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321" y="2000139"/>
                <a:ext cx="5711253" cy="1611643"/>
              </a:xfrm>
              <a:prstGeom prst="rect">
                <a:avLst/>
              </a:prstGeom>
              <a:blipFill>
                <a:blip r:embed="rId5"/>
                <a:stretch>
                  <a:fillRect l="-1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992AC0D-E35C-C5CD-E25D-374FC1FB8D4B}"/>
              </a:ext>
            </a:extLst>
          </p:cNvPr>
          <p:cNvSpPr txBox="1"/>
          <p:nvPr/>
        </p:nvSpPr>
        <p:spPr>
          <a:xfrm>
            <a:off x="471729" y="3423336"/>
            <a:ext cx="9324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DC1774-1A40-2DF8-4213-A2B35E639690}"/>
              </a:ext>
            </a:extLst>
          </p:cNvPr>
          <p:cNvSpPr txBox="1"/>
          <p:nvPr/>
        </p:nvSpPr>
        <p:spPr>
          <a:xfrm>
            <a:off x="471729" y="3898825"/>
            <a:ext cx="4610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0FE5CF-8B7E-26BE-58A0-73FAC34336C2}"/>
              </a:ext>
            </a:extLst>
          </p:cNvPr>
          <p:cNvSpPr txBox="1"/>
          <p:nvPr/>
        </p:nvSpPr>
        <p:spPr>
          <a:xfrm>
            <a:off x="471729" y="4374312"/>
            <a:ext cx="840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D7CD2BB-7650-0551-EC2C-9E1F81A70617}"/>
                  </a:ext>
                </a:extLst>
              </p:cNvPr>
              <p:cNvSpPr txBox="1"/>
              <p:nvPr/>
            </p:nvSpPr>
            <p:spPr>
              <a:xfrm>
                <a:off x="471914" y="4446712"/>
                <a:ext cx="5723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D7CD2BB-7650-0551-EC2C-9E1F81A70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914" y="4446712"/>
                <a:ext cx="5723953" cy="1611643"/>
              </a:xfrm>
              <a:prstGeom prst="rect">
                <a:avLst/>
              </a:prstGeom>
              <a:blipFill>
                <a:blip r:embed="rId6"/>
                <a:stretch>
                  <a:fillRect l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253EF18-BB16-012B-6753-5CA5545FF589}"/>
              </a:ext>
            </a:extLst>
          </p:cNvPr>
          <p:cNvSpPr txBox="1"/>
          <p:nvPr/>
        </p:nvSpPr>
        <p:spPr>
          <a:xfrm>
            <a:off x="471729" y="5920529"/>
            <a:ext cx="6765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90B676-5F46-9946-F3D7-A932D509B23F}"/>
              </a:ext>
            </a:extLst>
          </p:cNvPr>
          <p:cNvSpPr txBox="1"/>
          <p:nvPr/>
        </p:nvSpPr>
        <p:spPr>
          <a:xfrm>
            <a:off x="471729" y="6396018"/>
            <a:ext cx="4655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4" name="yt_shape_12534"/>
          <p:cNvSpPr txBox="1"/>
          <p:nvPr/>
        </p:nvSpPr>
        <p:spPr>
          <a:xfrm>
            <a:off x="540000" y="900000"/>
            <a:ext cx="560570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角平分线加垂直构造全等三角形</a:t>
            </a:r>
          </a:p>
        </p:txBody>
      </p:sp>
      <p:sp>
        <p:nvSpPr>
          <p:cNvPr id="12535" name="yt_shape_12535"/>
          <p:cNvSpPr txBox="1"/>
          <p:nvPr/>
        </p:nvSpPr>
        <p:spPr>
          <a:xfrm>
            <a:off x="540119" y="1344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782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36" name="yt_image_12536" title="H_214.6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8583" y="1993663"/>
            <a:ext cx="2307428" cy="182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9" name="yt_shape_12539"/>
          <p:cNvSpPr txBox="1"/>
          <p:nvPr/>
        </p:nvSpPr>
        <p:spPr>
          <a:xfrm>
            <a:off x="540000" y="5384822"/>
            <a:ext cx="1827488" cy="1333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250" b="0" i="0" u="none" spc="12613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p:pic>
        <p:nvPicPr>
          <p:cNvPr id="12538" name="yt_image_12538" title="H_114.0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7297" y="4005064"/>
            <a:ext cx="1830000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51184" title="H_25.973701">
            <a:extLst>
              <a:ext uri="{FF2B5EF4-FFF2-40B4-BE49-F238E27FC236}">
                <a16:creationId xmlns:a16="http://schemas.microsoft.com/office/drawing/2014/main" id="{EC5C5AD1-2CF1-7165-5EE5-CF94610596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541"/>
              <p:cNvSpPr txBox="1"/>
              <p:nvPr/>
            </p:nvSpPr>
            <p:spPr>
              <a:xfrm>
                <a:off x="540000" y="2312488"/>
                <a:ext cx="6606617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2488"/>
                <a:ext cx="6606617" cy="3881897"/>
              </a:xfrm>
              <a:prstGeom prst="rect">
                <a:avLst/>
              </a:prstGeom>
              <a:blipFill>
                <a:blip r:embed="rId5"/>
                <a:stretch>
                  <a:fillRect l="-2862" t="-1256" r="-739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32DFCDF-DE37-48BC-3AD0-C0B46791E482}"/>
              </a:ext>
            </a:extLst>
          </p:cNvPr>
          <p:cNvSpPr txBox="1"/>
          <p:nvPr/>
        </p:nvSpPr>
        <p:spPr>
          <a:xfrm>
            <a:off x="449989" y="2265682"/>
            <a:ext cx="403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C787A3-9222-15C0-9345-724EE10C603D}"/>
              </a:ext>
            </a:extLst>
          </p:cNvPr>
          <p:cNvSpPr txBox="1"/>
          <p:nvPr/>
        </p:nvSpPr>
        <p:spPr>
          <a:xfrm>
            <a:off x="449989" y="2741170"/>
            <a:ext cx="553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9E1F26-FC66-A86C-80B0-C7619CA6536A}"/>
              </a:ext>
            </a:extLst>
          </p:cNvPr>
          <p:cNvSpPr txBox="1"/>
          <p:nvPr/>
        </p:nvSpPr>
        <p:spPr>
          <a:xfrm>
            <a:off x="449989" y="3216658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17E674-EF80-81F9-2315-290949994318}"/>
                  </a:ext>
                </a:extLst>
              </p:cNvPr>
              <p:cNvSpPr txBox="1"/>
              <p:nvPr/>
            </p:nvSpPr>
            <p:spPr>
              <a:xfrm>
                <a:off x="449989" y="3692146"/>
                <a:ext cx="57763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17E674-EF80-81F9-2315-290949994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92146"/>
                <a:ext cx="5776341" cy="1611643"/>
              </a:xfrm>
              <a:prstGeom prst="rect">
                <a:avLst/>
              </a:prstGeom>
              <a:blipFill>
                <a:blip r:embed="rId6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9EA1DA4-7A85-7947-6BBE-371A87E79278}"/>
              </a:ext>
            </a:extLst>
          </p:cNvPr>
          <p:cNvSpPr txBox="1"/>
          <p:nvPr/>
        </p:nvSpPr>
        <p:spPr>
          <a:xfrm>
            <a:off x="449989" y="5210178"/>
            <a:ext cx="67228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930363-5DAC-C4F7-92FD-500AEB3F09CE}"/>
              </a:ext>
            </a:extLst>
          </p:cNvPr>
          <p:cNvSpPr txBox="1"/>
          <p:nvPr/>
        </p:nvSpPr>
        <p:spPr>
          <a:xfrm>
            <a:off x="449989" y="5685665"/>
            <a:ext cx="6341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3" name="yt_shape_12543"/>
          <p:cNvSpPr txBox="1"/>
          <p:nvPr/>
        </p:nvSpPr>
        <p:spPr>
          <a:xfrm>
            <a:off x="540120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92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44" name="yt_image_12544" title="H_174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5024" y="1674831"/>
            <a:ext cx="2657147" cy="144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7" name="yt_shape_12547"/>
          <p:cNvSpPr txBox="1"/>
          <p:nvPr/>
        </p:nvSpPr>
        <p:spPr>
          <a:xfrm>
            <a:off x="540000" y="4429887"/>
            <a:ext cx="2376035" cy="13056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  <a:r>
              <a:rPr lang="en-US" altLang="zh-CN" sz="7100" b="0" i="0" u="none" spc="16928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</a:p>
        </p:txBody>
      </p:sp>
      <p:pic>
        <p:nvPicPr>
          <p:cNvPr id="12546" name="yt_image_12546" title="H_111.4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6223" y="3356992"/>
            <a:ext cx="2374747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549"/>
              <p:cNvSpPr txBox="1"/>
              <p:nvPr/>
            </p:nvSpPr>
            <p:spPr>
              <a:xfrm>
                <a:off x="497379" y="1920972"/>
                <a:ext cx="10592643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证明：如图，过点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，过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20972"/>
                <a:ext cx="10592643" cy="4362028"/>
              </a:xfrm>
              <a:prstGeom prst="rect">
                <a:avLst/>
              </a:prstGeom>
              <a:blipFill>
                <a:blip r:embed="rId4"/>
                <a:stretch>
                  <a:fillRect l="-1785" t="-1117" r="-115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D3A858E-FBDC-FAE9-8CF4-90049C60EC22}"/>
              </a:ext>
            </a:extLst>
          </p:cNvPr>
          <p:cNvSpPr txBox="1"/>
          <p:nvPr/>
        </p:nvSpPr>
        <p:spPr>
          <a:xfrm>
            <a:off x="407368" y="1874166"/>
            <a:ext cx="10670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证明：如图，过点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en-US" altLang="zh-CN" sz="2400" dirty="0">
              <a:solidFill>
                <a:srgbClr val="FF0000"/>
              </a:solidFill>
              <a:latin typeface="宋体/Times New Roman" pitchFamily="24"/>
              <a:ea typeface="楷体" pitchFamily="24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4FC434-DC09-3DAB-937B-034A70A6BDC7}"/>
              </a:ext>
            </a:extLst>
          </p:cNvPr>
          <p:cNvSpPr txBox="1"/>
          <p:nvPr/>
        </p:nvSpPr>
        <p:spPr>
          <a:xfrm>
            <a:off x="407368" y="2852936"/>
            <a:ext cx="464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C2C456-3B25-484E-DBE1-E7179FCC5F0D}"/>
              </a:ext>
            </a:extLst>
          </p:cNvPr>
          <p:cNvSpPr txBox="1"/>
          <p:nvPr/>
        </p:nvSpPr>
        <p:spPr>
          <a:xfrm>
            <a:off x="407368" y="3328424"/>
            <a:ext cx="5429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873534-F2B8-C730-8E5D-D7ADA5E909F7}"/>
              </a:ext>
            </a:extLst>
          </p:cNvPr>
          <p:cNvSpPr txBox="1"/>
          <p:nvPr/>
        </p:nvSpPr>
        <p:spPr>
          <a:xfrm>
            <a:off x="407368" y="3803912"/>
            <a:ext cx="1985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6852D31-115D-BF65-C058-30F2B7560139}"/>
                  </a:ext>
                </a:extLst>
              </p:cNvPr>
              <p:cNvSpPr txBox="1"/>
              <p:nvPr/>
            </p:nvSpPr>
            <p:spPr>
              <a:xfrm>
                <a:off x="407368" y="4279400"/>
                <a:ext cx="57731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6852D31-115D-BF65-C058-30F2B7560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79400"/>
                <a:ext cx="5773166" cy="1611643"/>
              </a:xfrm>
              <a:prstGeom prst="rect">
                <a:avLst/>
              </a:prstGeom>
              <a:blipFill>
                <a:blip r:embed="rId5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B5EA0E8-BABE-CE7F-8D50-81665D9EC2C9}"/>
              </a:ext>
            </a:extLst>
          </p:cNvPr>
          <p:cNvSpPr txBox="1"/>
          <p:nvPr/>
        </p:nvSpPr>
        <p:spPr>
          <a:xfrm>
            <a:off x="407368" y="5797431"/>
            <a:ext cx="45288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CBA9B9-50F5-FE6A-5DDC-1FAB1BD933F0}"/>
              </a:ext>
            </a:extLst>
          </p:cNvPr>
          <p:cNvSpPr txBox="1"/>
          <p:nvPr/>
        </p:nvSpPr>
        <p:spPr>
          <a:xfrm>
            <a:off x="407368" y="6272919"/>
            <a:ext cx="1962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1" name="yt_shape_12551"/>
          <p:cNvSpPr txBox="1"/>
          <p:nvPr/>
        </p:nvSpPr>
        <p:spPr>
          <a:xfrm>
            <a:off x="540000" y="900000"/>
            <a:ext cx="652903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有角平分线时截取线段构造全等三角形</a:t>
            </a:r>
          </a:p>
        </p:txBody>
      </p:sp>
      <p:sp>
        <p:nvSpPr>
          <p:cNvPr id="12552" name="yt_shape_12552"/>
          <p:cNvSpPr txBox="1"/>
          <p:nvPr/>
        </p:nvSpPr>
        <p:spPr>
          <a:xfrm>
            <a:off x="540000" y="1395205"/>
            <a:ext cx="109661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53" name="yt_image_12553" title="H_214.6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204864"/>
            <a:ext cx="2001697" cy="168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6" name="yt_shape_12556"/>
          <p:cNvSpPr txBox="1"/>
          <p:nvPr/>
        </p:nvSpPr>
        <p:spPr>
          <a:xfrm>
            <a:off x="540000" y="4955478"/>
            <a:ext cx="1882631" cy="13699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450" b="0" i="0" u="none" spc="12993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12555" name="yt_image_12555" title="H_11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5527" y="4154573"/>
            <a:ext cx="188469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51292" title="H_25.973701">
            <a:extLst>
              <a:ext uri="{FF2B5EF4-FFF2-40B4-BE49-F238E27FC236}">
                <a16:creationId xmlns:a16="http://schemas.microsoft.com/office/drawing/2014/main" id="{92FBF5CF-FD8D-1726-185E-E5304A19F5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558"/>
              <p:cNvSpPr txBox="1"/>
              <p:nvPr/>
            </p:nvSpPr>
            <p:spPr>
              <a:xfrm>
                <a:off x="540000" y="1947882"/>
                <a:ext cx="791562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证明：如图，在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边上取一点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&amp;∠2=∠1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5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7882"/>
                <a:ext cx="7915628" cy="3881897"/>
              </a:xfrm>
              <a:prstGeom prst="rect">
                <a:avLst/>
              </a:prstGeom>
              <a:blipFill>
                <a:blip r:embed="rId5"/>
                <a:stretch>
                  <a:fillRect l="-2388" t="-1415" r="-462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C44E67E-F068-E763-213D-FEBB7175C6C0}"/>
              </a:ext>
            </a:extLst>
          </p:cNvPr>
          <p:cNvSpPr txBox="1"/>
          <p:nvPr/>
        </p:nvSpPr>
        <p:spPr>
          <a:xfrm>
            <a:off x="449989" y="1901076"/>
            <a:ext cx="801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证明：如图，在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边上取一点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632631-5BB8-D6F7-4BC7-B36A39EC4AD4}"/>
              </a:ext>
            </a:extLst>
          </p:cNvPr>
          <p:cNvSpPr txBox="1"/>
          <p:nvPr/>
        </p:nvSpPr>
        <p:spPr>
          <a:xfrm>
            <a:off x="449989" y="2376564"/>
            <a:ext cx="447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CF9B9F-6C54-7572-AD21-09B401494E64}"/>
                  </a:ext>
                </a:extLst>
              </p:cNvPr>
              <p:cNvSpPr txBox="1"/>
              <p:nvPr/>
            </p:nvSpPr>
            <p:spPr>
              <a:xfrm>
                <a:off x="449989" y="2852052"/>
                <a:ext cx="502011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&amp;∠2=∠1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CF9B9F-6C54-7572-AD21-09B401494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2052"/>
                <a:ext cx="5020119" cy="1611643"/>
              </a:xfrm>
              <a:prstGeom prst="rect">
                <a:avLst/>
              </a:prstGeom>
              <a:blipFill>
                <a:blip r:embed="rId6"/>
                <a:stretch>
                  <a:fillRect l="-1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57EFD91-EB9F-9EB9-2674-AF7236FC230B}"/>
              </a:ext>
            </a:extLst>
          </p:cNvPr>
          <p:cNvSpPr txBox="1"/>
          <p:nvPr/>
        </p:nvSpPr>
        <p:spPr>
          <a:xfrm>
            <a:off x="449989" y="4370083"/>
            <a:ext cx="47066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419AA43-2D11-C7DC-8829-6A3929FF6630}"/>
              </a:ext>
            </a:extLst>
          </p:cNvPr>
          <p:cNvSpPr txBox="1"/>
          <p:nvPr/>
        </p:nvSpPr>
        <p:spPr>
          <a:xfrm>
            <a:off x="449989" y="4845572"/>
            <a:ext cx="625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14458A2-28ED-A5F6-7792-2FECBFF43D69}"/>
              </a:ext>
            </a:extLst>
          </p:cNvPr>
          <p:cNvSpPr txBox="1"/>
          <p:nvPr/>
        </p:nvSpPr>
        <p:spPr>
          <a:xfrm>
            <a:off x="449989" y="5321059"/>
            <a:ext cx="6160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0" name="yt_shape_12560"/>
          <p:cNvSpPr txBox="1"/>
          <p:nvPr/>
        </p:nvSpPr>
        <p:spPr>
          <a:xfrm>
            <a:off x="539881" y="75894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截长补短法</a:t>
            </a:r>
          </a:p>
        </p:txBody>
      </p:sp>
      <p:sp>
        <p:nvSpPr>
          <p:cNvPr id="12561" name="yt_shape_12561"/>
          <p:cNvSpPr txBox="1"/>
          <p:nvPr/>
        </p:nvSpPr>
        <p:spPr>
          <a:xfrm>
            <a:off x="540000" y="12541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19f1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的长度满足的数量关系并证明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62" name="yt_image_12562" title="H_174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132856"/>
            <a:ext cx="2265490" cy="121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5" name="yt_shape_12565"/>
          <p:cNvSpPr txBox="1"/>
          <p:nvPr/>
        </p:nvSpPr>
        <p:spPr>
          <a:xfrm>
            <a:off x="540000" y="4921373"/>
            <a:ext cx="2341025" cy="10574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en-US" altLang="zh-CN" sz="5750" b="0" i="0" u="none" spc="16955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</a:p>
        </p:txBody>
      </p:sp>
      <p:pic>
        <p:nvPicPr>
          <p:cNvPr id="12564" name="yt_image_12564" title="H_90.2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8983" y="3774944"/>
            <a:ext cx="2333701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51394" title="H_25.973701">
            <a:extLst>
              <a:ext uri="{FF2B5EF4-FFF2-40B4-BE49-F238E27FC236}">
                <a16:creationId xmlns:a16="http://schemas.microsoft.com/office/drawing/2014/main" id="{C44305FE-332D-DEEB-7B55-DCF59F1421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81406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567"/>
              <p:cNvSpPr txBox="1"/>
              <p:nvPr/>
            </p:nvSpPr>
            <p:spPr>
              <a:xfrm>
                <a:off x="503923" y="2134665"/>
                <a:ext cx="9097042" cy="73352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如图，在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上取一点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边的中点，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923" y="2134665"/>
                <a:ext cx="9097042" cy="7335278"/>
              </a:xfrm>
              <a:prstGeom prst="rect">
                <a:avLst/>
              </a:prstGeom>
              <a:blipFill>
                <a:blip r:embed="rId5"/>
                <a:stretch>
                  <a:fillRect l="-2078" t="-665" r="-1005" b="-1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809BB2F-E857-6582-10AF-9FBDFC34AB20}"/>
              </a:ext>
            </a:extLst>
          </p:cNvPr>
          <p:cNvSpPr txBox="1"/>
          <p:nvPr/>
        </p:nvSpPr>
        <p:spPr>
          <a:xfrm>
            <a:off x="413912" y="2087859"/>
            <a:ext cx="451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6AE181-4DFE-809C-1415-54A43AD1DEA0}"/>
              </a:ext>
            </a:extLst>
          </p:cNvPr>
          <p:cNvSpPr txBox="1"/>
          <p:nvPr/>
        </p:nvSpPr>
        <p:spPr>
          <a:xfrm>
            <a:off x="413912" y="2563347"/>
            <a:ext cx="6765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上取一点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164D35-A3AB-C9A4-2785-8EA8CF10FC49}"/>
              </a:ext>
            </a:extLst>
          </p:cNvPr>
          <p:cNvSpPr txBox="1"/>
          <p:nvPr/>
        </p:nvSpPr>
        <p:spPr>
          <a:xfrm>
            <a:off x="413912" y="3038835"/>
            <a:ext cx="55128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458910B-A267-274F-43D3-BE6B160988FC}"/>
                  </a:ext>
                </a:extLst>
              </p:cNvPr>
              <p:cNvSpPr txBox="1"/>
              <p:nvPr/>
            </p:nvSpPr>
            <p:spPr>
              <a:xfrm>
                <a:off x="413912" y="3514323"/>
                <a:ext cx="56779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458910B-A267-274F-43D3-BE6B16098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12" y="3514323"/>
                <a:ext cx="5677916" cy="1611643"/>
              </a:xfrm>
              <a:prstGeom prst="rect">
                <a:avLst/>
              </a:prstGeom>
              <a:blipFill>
                <a:blip r:embed="rId6"/>
                <a:stretch>
                  <a:fillRect l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45CF023-196A-A823-A8EB-089213AEFE2F}"/>
              </a:ext>
            </a:extLst>
          </p:cNvPr>
          <p:cNvSpPr txBox="1"/>
          <p:nvPr/>
        </p:nvSpPr>
        <p:spPr>
          <a:xfrm>
            <a:off x="413912" y="5032355"/>
            <a:ext cx="8715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E3CBCB-D879-7532-FF2B-13739EAA0745}"/>
              </a:ext>
            </a:extLst>
          </p:cNvPr>
          <p:cNvSpPr txBox="1"/>
          <p:nvPr/>
        </p:nvSpPr>
        <p:spPr>
          <a:xfrm>
            <a:off x="413912" y="5507842"/>
            <a:ext cx="664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665C6DC-C7DA-50BF-5EDF-DF18550A4CDD}"/>
              </a:ext>
            </a:extLst>
          </p:cNvPr>
          <p:cNvSpPr txBox="1"/>
          <p:nvPr/>
        </p:nvSpPr>
        <p:spPr>
          <a:xfrm>
            <a:off x="413912" y="5983330"/>
            <a:ext cx="918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219BCB75-400D-0052-2F4D-A0ACFAF60CFC}"/>
              </a:ext>
            </a:extLst>
          </p:cNvPr>
          <p:cNvSpPr txBox="1"/>
          <p:nvPr/>
        </p:nvSpPr>
        <p:spPr>
          <a:xfrm>
            <a:off x="623392" y="256490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270507B-B30D-66A2-E4B7-28B8CCC4AC8F}"/>
                  </a:ext>
                </a:extLst>
              </p:cNvPr>
              <p:cNvSpPr txBox="1"/>
              <p:nvPr/>
            </p:nvSpPr>
            <p:spPr>
              <a:xfrm>
                <a:off x="623392" y="3040392"/>
                <a:ext cx="57176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270507B-B30D-66A2-E4B7-28B8CCC4AC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040392"/>
                <a:ext cx="5717603" cy="1611643"/>
              </a:xfrm>
              <a:prstGeom prst="rect">
                <a:avLst/>
              </a:prstGeom>
              <a:blipFill>
                <a:blip r:embed="rId2"/>
                <a:stretch>
                  <a:fillRect l="-1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4E674248-FFC2-1D52-BC23-90C9258B92A0}"/>
              </a:ext>
            </a:extLst>
          </p:cNvPr>
          <p:cNvSpPr txBox="1"/>
          <p:nvPr/>
        </p:nvSpPr>
        <p:spPr>
          <a:xfrm>
            <a:off x="623392" y="4558424"/>
            <a:ext cx="6190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FE84612-7FCA-8379-105B-1FC1A4242F23}"/>
              </a:ext>
            </a:extLst>
          </p:cNvPr>
          <p:cNvSpPr txBox="1"/>
          <p:nvPr/>
        </p:nvSpPr>
        <p:spPr>
          <a:xfrm>
            <a:off x="623392" y="5033912"/>
            <a:ext cx="530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12561"/>
          <p:cNvSpPr txBox="1"/>
          <p:nvPr/>
        </p:nvSpPr>
        <p:spPr>
          <a:xfrm>
            <a:off x="540000" y="12541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19f1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的长度满足的数量关系并证明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9" name="yt_image_12562" title="H_174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132856"/>
            <a:ext cx="2265490" cy="121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yt_image_12564" title="H_90.2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78983" y="3774944"/>
            <a:ext cx="2333701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9" name="yt_shape_12569"/>
          <p:cNvSpPr txBox="1"/>
          <p:nvPr/>
        </p:nvSpPr>
        <p:spPr>
          <a:xfrm>
            <a:off x="496764" y="816372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全等变换法</a:t>
            </a:r>
          </a:p>
        </p:txBody>
      </p:sp>
      <p:sp>
        <p:nvSpPr>
          <p:cNvPr id="12570" name="yt_shape_12570"/>
          <p:cNvSpPr txBox="1"/>
          <p:nvPr/>
        </p:nvSpPr>
        <p:spPr>
          <a:xfrm>
            <a:off x="496883" y="13115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1831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71" name="yt_image_12571" title="H_256.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3204" y="1796236"/>
            <a:ext cx="1648364" cy="175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51493" title="H_25.973701">
            <a:extLst>
              <a:ext uri="{FF2B5EF4-FFF2-40B4-BE49-F238E27FC236}">
                <a16:creationId xmlns:a16="http://schemas.microsoft.com/office/drawing/2014/main" id="{9CB3BD8D-143B-C251-1BB4-AFCE29A163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64" y="871499"/>
            <a:ext cx="979677" cy="329866"/>
          </a:xfrm>
          <a:prstGeom prst="rect">
            <a:avLst/>
          </a:prstGeom>
        </p:spPr>
      </p:pic>
      <p:pic>
        <p:nvPicPr>
          <p:cNvPr id="6" name="yt_image_12573" title="H_131.3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9228" y="3921436"/>
            <a:ext cx="1569883" cy="132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576"/>
              <p:cNvSpPr txBox="1"/>
              <p:nvPr/>
            </p:nvSpPr>
            <p:spPr>
              <a:xfrm>
                <a:off x="569387" y="2261181"/>
                <a:ext cx="7942880" cy="45724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到如图所示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的位置，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</p:txBody>
          </p:sp>
        </mc:Choice>
        <mc:Fallback>
          <p:sp>
            <p:nvSpPr>
              <p:cNvPr id="7" name="yt_shape_125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261181"/>
                <a:ext cx="7942880" cy="4572406"/>
              </a:xfrm>
              <a:prstGeom prst="rect">
                <a:avLst/>
              </a:prstGeom>
              <a:blipFill>
                <a:blip r:embed="rId5"/>
                <a:stretch>
                  <a:fillRect l="-2302" t="-1200" r="-460" b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EEDB669-FA0B-30C6-66C0-9532CFA45828}"/>
              </a:ext>
            </a:extLst>
          </p:cNvPr>
          <p:cNvSpPr txBox="1"/>
          <p:nvPr/>
        </p:nvSpPr>
        <p:spPr>
          <a:xfrm>
            <a:off x="479376" y="2214375"/>
            <a:ext cx="7806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顺时针旋转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的位置，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2B9F6C-806D-B565-3566-117504AF8E0A}"/>
              </a:ext>
            </a:extLst>
          </p:cNvPr>
          <p:cNvSpPr txBox="1"/>
          <p:nvPr/>
        </p:nvSpPr>
        <p:spPr>
          <a:xfrm>
            <a:off x="479376" y="2689863"/>
            <a:ext cx="804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E64884-863C-DFE9-ED40-474BA7284377}"/>
              </a:ext>
            </a:extLst>
          </p:cNvPr>
          <p:cNvSpPr txBox="1"/>
          <p:nvPr/>
        </p:nvSpPr>
        <p:spPr>
          <a:xfrm>
            <a:off x="479376" y="3165351"/>
            <a:ext cx="704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01B0411-5CC5-8691-AD14-FCAC2675B530}"/>
                  </a:ext>
                </a:extLst>
              </p:cNvPr>
              <p:cNvSpPr txBox="1"/>
              <p:nvPr/>
            </p:nvSpPr>
            <p:spPr>
              <a:xfrm>
                <a:off x="479376" y="3640839"/>
                <a:ext cx="50048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01B0411-5CC5-8691-AD14-FCAC2675B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40839"/>
                <a:ext cx="5004816" cy="1611643"/>
              </a:xfrm>
              <a:prstGeom prst="rect">
                <a:avLst/>
              </a:prstGeom>
              <a:blipFill>
                <a:blip r:embed="rId6"/>
                <a:stretch>
                  <a:fillRect l="-1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7905419-9298-B2A9-8588-FFB60C640E6A}"/>
              </a:ext>
            </a:extLst>
          </p:cNvPr>
          <p:cNvSpPr txBox="1"/>
          <p:nvPr/>
        </p:nvSpPr>
        <p:spPr>
          <a:xfrm>
            <a:off x="479376" y="5158871"/>
            <a:ext cx="736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73858C-3E8E-62B2-F4C2-0BFA932E8AA3}"/>
              </a:ext>
            </a:extLst>
          </p:cNvPr>
          <p:cNvSpPr txBox="1"/>
          <p:nvPr/>
        </p:nvSpPr>
        <p:spPr>
          <a:xfrm>
            <a:off x="479376" y="5634358"/>
            <a:ext cx="540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41B0E9-0942-CD55-3812-B82BFFFA775B}"/>
                  </a:ext>
                </a:extLst>
              </p:cNvPr>
              <p:cNvSpPr txBox="1"/>
              <p:nvPr/>
            </p:nvSpPr>
            <p:spPr>
              <a:xfrm>
                <a:off x="479376" y="6109846"/>
                <a:ext cx="35106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41B0E9-0942-CD55-3812-B82BFFFA7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109846"/>
                <a:ext cx="3510661" cy="726326"/>
              </a:xfrm>
              <a:prstGeom prst="rect">
                <a:avLst/>
              </a:prstGeom>
              <a:blipFill>
                <a:blip r:embed="rId7"/>
                <a:stretch>
                  <a:fillRect l="-2778" r="-260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1610</Words>
  <Application>Microsoft Office PowerPoint</Application>
  <PresentationFormat>宽屏</PresentationFormat>
  <Paragraphs>142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_⨹_1_6d782</vt:lpstr>
      <vt:lpstr>_⨹_1_719f1</vt:lpstr>
      <vt:lpstr>_⨹_1_81831</vt:lpstr>
      <vt:lpstr>_⨹_1_fc927</vt:lpstr>
      <vt:lpstr>_⨹_2_1fc1e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2024-05-10T02:53:17Z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