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7" r:id="rId11"/>
    <p:sldId id="312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" name="yt_shape_12451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已知两边对应相等</a:t>
            </a:r>
          </a:p>
        </p:txBody>
      </p:sp>
      <p:sp>
        <p:nvSpPr>
          <p:cNvPr id="12452" name="yt_shape_12452"/>
          <p:cNvSpPr txBox="1"/>
          <p:nvPr/>
        </p:nvSpPr>
        <p:spPr>
          <a:xfrm>
            <a:off x="540000" y="1395205"/>
            <a:ext cx="1092286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寻找第三边对应相等，用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S.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54" name="yt_image_12454" title="H_95.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6367" y="2691310"/>
            <a:ext cx="194397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56" name="yt_shape_12456"/>
              <p:cNvSpPr txBox="1"/>
              <p:nvPr/>
            </p:nvSpPr>
            <p:spPr>
              <a:xfrm>
                <a:off x="540000" y="3768276"/>
                <a:ext cx="5751896" cy="196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56" name="yt_shape_12456" descr="{&quot;rangeId&quot;: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8276"/>
                <a:ext cx="5751896" cy="1961371"/>
              </a:xfrm>
              <a:prstGeom prst="rect">
                <a:avLst/>
              </a:prstGeom>
              <a:blipFill>
                <a:blip r:embed="rId3"/>
                <a:stretch>
                  <a:fillRect l="-3287" b="-9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538939" title="H_25.973701">
            <a:extLst>
              <a:ext uri="{FF2B5EF4-FFF2-40B4-BE49-F238E27FC236}">
                <a16:creationId xmlns:a16="http://schemas.microsoft.com/office/drawing/2014/main" id="{97FF4DA4-B685-7F5A-9175-C55701E7D6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6BCCCA-1889-FDD2-387F-0C5D4CC21EC7}"/>
                  </a:ext>
                </a:extLst>
              </p:cNvPr>
              <p:cNvSpPr txBox="1"/>
              <p:nvPr/>
            </p:nvSpPr>
            <p:spPr>
              <a:xfrm>
                <a:off x="449989" y="3721471"/>
                <a:ext cx="58763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3, 'mathAnswerShape': 1, 'IsSplitBraceMath': 1}">
                <a:extLst>
                  <a:ext uri="{FF2B5EF4-FFF2-40B4-BE49-F238E27FC236}">
                    <a16:creationId xmlns:a16="http://schemas.microsoft.com/office/drawing/2014/main" id="{226BCCCA-1889-FDD2-387F-0C5D4CC21E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1471"/>
                <a:ext cx="5876353" cy="1611643"/>
              </a:xfrm>
              <a:prstGeom prst="rect">
                <a:avLst/>
              </a:prstGeom>
              <a:blipFill>
                <a:blip r:embed="rId5"/>
                <a:stretch>
                  <a:fillRect l="-1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C71CA6E-C0EE-98FB-DC3B-880A7FC7AFD3}"/>
              </a:ext>
            </a:extLst>
          </p:cNvPr>
          <p:cNvSpPr txBox="1"/>
          <p:nvPr/>
        </p:nvSpPr>
        <p:spPr>
          <a:xfrm>
            <a:off x="449989" y="5239502"/>
            <a:ext cx="4426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7" name="yt_shape_12507"/>
          <p:cNvSpPr txBox="1"/>
          <p:nvPr/>
        </p:nvSpPr>
        <p:spPr>
          <a:xfrm>
            <a:off x="544590" y="76368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eaa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写出图中所有与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e277"/>
              </a:rPr>
              <a:t>并选择其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中任意一个角加以证明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08" name="yt_image_12508" title="H_117.4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6934" y="2152463"/>
            <a:ext cx="140707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0" name="yt_shape_12510"/>
          <p:cNvSpPr txBox="1"/>
          <p:nvPr/>
        </p:nvSpPr>
        <p:spPr>
          <a:xfrm>
            <a:off x="544470" y="3897689"/>
            <a:ext cx="82763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相等，选择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C46872-3AD9-0A14-4EB2-A5754983CDD7}"/>
              </a:ext>
            </a:extLst>
          </p:cNvPr>
          <p:cNvSpPr txBox="1"/>
          <p:nvPr/>
        </p:nvSpPr>
        <p:spPr>
          <a:xfrm>
            <a:off x="494448" y="2190937"/>
            <a:ext cx="8376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相等，选择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511"/>
              <p:cNvSpPr txBox="1"/>
              <p:nvPr/>
            </p:nvSpPr>
            <p:spPr>
              <a:xfrm>
                <a:off x="623392" y="2708920"/>
                <a:ext cx="7312899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708920"/>
                <a:ext cx="7312899" cy="3900107"/>
              </a:xfrm>
              <a:prstGeom prst="rect">
                <a:avLst/>
              </a:prstGeom>
              <a:blipFill>
                <a:blip r:embed="rId3"/>
                <a:stretch>
                  <a:fillRect l="-2500" t="-1250" r="-583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65468A7-DE4E-BDF5-D74E-7F55BF5DFAE0}"/>
              </a:ext>
            </a:extLst>
          </p:cNvPr>
          <p:cNvSpPr txBox="1"/>
          <p:nvPr/>
        </p:nvSpPr>
        <p:spPr>
          <a:xfrm>
            <a:off x="533381" y="266211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19C66C-CDCF-1FD0-884B-69BBFAF806F7}"/>
              </a:ext>
            </a:extLst>
          </p:cNvPr>
          <p:cNvSpPr txBox="1"/>
          <p:nvPr/>
        </p:nvSpPr>
        <p:spPr>
          <a:xfrm>
            <a:off x="533381" y="3137602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8FC821-4250-8617-1C68-4751B03CA959}"/>
              </a:ext>
            </a:extLst>
          </p:cNvPr>
          <p:cNvSpPr txBox="1"/>
          <p:nvPr/>
        </p:nvSpPr>
        <p:spPr>
          <a:xfrm>
            <a:off x="533381" y="3613090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7DE1DB-F7FB-D5A6-20F7-47387EFD73EF}"/>
                  </a:ext>
                </a:extLst>
              </p:cNvPr>
              <p:cNvSpPr txBox="1"/>
              <p:nvPr/>
            </p:nvSpPr>
            <p:spPr>
              <a:xfrm>
                <a:off x="533381" y="4088578"/>
                <a:ext cx="54833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7DE1DB-F7FB-D5A6-20F7-47387EFD7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088578"/>
                <a:ext cx="5483353" cy="1154189"/>
              </a:xfrm>
              <a:prstGeom prst="rect">
                <a:avLst/>
              </a:prstGeom>
              <a:blipFill>
                <a:blip r:embed="rId4"/>
                <a:stretch>
                  <a:fillRect l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6FA5311-4F3B-AB9A-77FF-B9C613063EC9}"/>
              </a:ext>
            </a:extLst>
          </p:cNvPr>
          <p:cNvSpPr txBox="1"/>
          <p:nvPr/>
        </p:nvSpPr>
        <p:spPr>
          <a:xfrm>
            <a:off x="533381" y="5149155"/>
            <a:ext cx="7422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897810-48DE-2A72-E2E7-B89042B617A5}"/>
              </a:ext>
            </a:extLst>
          </p:cNvPr>
          <p:cNvSpPr txBox="1"/>
          <p:nvPr/>
        </p:nvSpPr>
        <p:spPr>
          <a:xfrm>
            <a:off x="533381" y="5624643"/>
            <a:ext cx="713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ADD0F5-5F3E-DA7B-6FE7-2BD164D7DA89}"/>
              </a:ext>
            </a:extLst>
          </p:cNvPr>
          <p:cNvSpPr txBox="1"/>
          <p:nvPr/>
        </p:nvSpPr>
        <p:spPr>
          <a:xfrm>
            <a:off x="533381" y="6100131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8" name="yt_shape_12458"/>
          <p:cNvSpPr txBox="1"/>
          <p:nvPr/>
        </p:nvSpPr>
        <p:spPr>
          <a:xfrm>
            <a:off x="540000" y="900000"/>
            <a:ext cx="92284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寻找夹角对应相等，用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60" name="yt_image_12460" title="H_104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812" y="1935055"/>
            <a:ext cx="1624955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2" name="yt_shape_12462"/>
          <p:cNvSpPr txBox="1"/>
          <p:nvPr/>
        </p:nvSpPr>
        <p:spPr>
          <a:xfrm>
            <a:off x="540000" y="3394202"/>
            <a:ext cx="556402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FC06A3-9128-4C90-2A83-273F20F3D3B5}"/>
              </a:ext>
            </a:extLst>
          </p:cNvPr>
          <p:cNvSpPr txBox="1"/>
          <p:nvPr/>
        </p:nvSpPr>
        <p:spPr>
          <a:xfrm>
            <a:off x="449989" y="3347396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BC152D-6E63-F0A6-AD1C-9880ECC484E1}"/>
              </a:ext>
            </a:extLst>
          </p:cNvPr>
          <p:cNvSpPr txBox="1"/>
          <p:nvPr/>
        </p:nvSpPr>
        <p:spPr>
          <a:xfrm>
            <a:off x="449989" y="3822884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0801FB-4272-BC54-7F58-CA4615877C4C}"/>
              </a:ext>
            </a:extLst>
          </p:cNvPr>
          <p:cNvSpPr txBox="1"/>
          <p:nvPr/>
        </p:nvSpPr>
        <p:spPr>
          <a:xfrm>
            <a:off x="449989" y="4298373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DD2548-98FB-578C-78CB-5611B0DA5185}"/>
              </a:ext>
            </a:extLst>
          </p:cNvPr>
          <p:cNvSpPr txBox="1"/>
          <p:nvPr/>
        </p:nvSpPr>
        <p:spPr>
          <a:xfrm>
            <a:off x="449989" y="4773860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CDE9A7-19DE-27FF-B6AE-0AE4965F40E2}"/>
              </a:ext>
            </a:extLst>
          </p:cNvPr>
          <p:cNvSpPr txBox="1"/>
          <p:nvPr/>
        </p:nvSpPr>
        <p:spPr>
          <a:xfrm>
            <a:off x="449989" y="5249348"/>
            <a:ext cx="4443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A2401B-250C-5F68-7DBB-1B76FA00D051}"/>
              </a:ext>
            </a:extLst>
          </p:cNvPr>
          <p:cNvSpPr txBox="1"/>
          <p:nvPr/>
        </p:nvSpPr>
        <p:spPr>
          <a:xfrm>
            <a:off x="449989" y="5724836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已知一边一角对应相等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有一边和该边的邻角对应相等，用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6_f1f14"/>
              </a:rPr>
              <a:t>A. S.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19ab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66" name="yt_image_12466" title="H_82.0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492896"/>
            <a:ext cx="1643913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39029" title="H_25.973701">
            <a:extLst>
              <a:ext uri="{FF2B5EF4-FFF2-40B4-BE49-F238E27FC236}">
                <a16:creationId xmlns:a16="http://schemas.microsoft.com/office/drawing/2014/main" id="{E82344A4-3B64-859B-1A1E-F0483FE72A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68"/>
              <p:cNvSpPr txBox="1"/>
              <p:nvPr/>
            </p:nvSpPr>
            <p:spPr>
              <a:xfrm>
                <a:off x="540000" y="2852936"/>
                <a:ext cx="4810932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936"/>
                <a:ext cx="4810932" cy="3881897"/>
              </a:xfrm>
              <a:prstGeom prst="rect">
                <a:avLst/>
              </a:prstGeom>
              <a:blipFill>
                <a:blip r:embed="rId4"/>
                <a:stretch>
                  <a:fillRect l="-3929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B0D6C06-F4F5-D118-2FFF-FE2AF9794ED2}"/>
              </a:ext>
            </a:extLst>
          </p:cNvPr>
          <p:cNvSpPr txBox="1"/>
          <p:nvPr/>
        </p:nvSpPr>
        <p:spPr>
          <a:xfrm>
            <a:off x="449989" y="2806130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18D60E-A5E9-BB56-36D8-37BC4E02B90E}"/>
              </a:ext>
            </a:extLst>
          </p:cNvPr>
          <p:cNvSpPr txBox="1"/>
          <p:nvPr/>
        </p:nvSpPr>
        <p:spPr>
          <a:xfrm>
            <a:off x="449989" y="3281618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36C3BB-AE9F-C50B-DB6F-5AF3533476CC}"/>
              </a:ext>
            </a:extLst>
          </p:cNvPr>
          <p:cNvSpPr txBox="1"/>
          <p:nvPr/>
        </p:nvSpPr>
        <p:spPr>
          <a:xfrm>
            <a:off x="449989" y="3757106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166A06-4114-CF22-6CAD-35C4E81EBF65}"/>
                  </a:ext>
                </a:extLst>
              </p:cNvPr>
              <p:cNvSpPr txBox="1"/>
              <p:nvPr/>
            </p:nvSpPr>
            <p:spPr>
              <a:xfrm>
                <a:off x="449989" y="4232594"/>
                <a:ext cx="49444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166A06-4114-CF22-6CAD-35C4E81EB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2594"/>
                <a:ext cx="4944491" cy="1611643"/>
              </a:xfrm>
              <a:prstGeom prst="rect">
                <a:avLst/>
              </a:prstGeom>
              <a:blipFill>
                <a:blip r:embed="rId5"/>
                <a:stretch>
                  <a:fillRect l="-1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407EB41-CC32-E05C-0EF1-D62D4F46C4CB}"/>
              </a:ext>
            </a:extLst>
          </p:cNvPr>
          <p:cNvSpPr txBox="1"/>
          <p:nvPr/>
        </p:nvSpPr>
        <p:spPr>
          <a:xfrm>
            <a:off x="449989" y="5750626"/>
            <a:ext cx="4443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A48C94-E320-FF73-2F4A-95C0080C8C21}"/>
              </a:ext>
            </a:extLst>
          </p:cNvPr>
          <p:cNvSpPr txBox="1"/>
          <p:nvPr/>
        </p:nvSpPr>
        <p:spPr>
          <a:xfrm>
            <a:off x="449989" y="6226113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c42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a52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71" name="yt_image_12471" title="H_136.4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420166"/>
            <a:ext cx="1459908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73"/>
              <p:cNvSpPr txBox="1"/>
              <p:nvPr/>
            </p:nvSpPr>
            <p:spPr>
              <a:xfrm>
                <a:off x="540120" y="2288778"/>
                <a:ext cx="612507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88778"/>
                <a:ext cx="6125075" cy="4362028"/>
              </a:xfrm>
              <a:prstGeom prst="rect">
                <a:avLst/>
              </a:prstGeom>
              <a:blipFill>
                <a:blip r:embed="rId3"/>
                <a:stretch>
                  <a:fillRect l="-3088" t="-1117" r="-1992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C68B3E-8A9F-F55C-660C-7464CC0B2F07}"/>
              </a:ext>
            </a:extLst>
          </p:cNvPr>
          <p:cNvSpPr txBox="1"/>
          <p:nvPr/>
        </p:nvSpPr>
        <p:spPr>
          <a:xfrm>
            <a:off x="450109" y="2241972"/>
            <a:ext cx="624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78AC5A-6F04-9247-4398-56BB524778FE}"/>
              </a:ext>
            </a:extLst>
          </p:cNvPr>
          <p:cNvSpPr txBox="1"/>
          <p:nvPr/>
        </p:nvSpPr>
        <p:spPr>
          <a:xfrm>
            <a:off x="450109" y="2717460"/>
            <a:ext cx="50916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757279-486E-5AA1-0559-27B830FAAADE}"/>
              </a:ext>
            </a:extLst>
          </p:cNvPr>
          <p:cNvSpPr txBox="1"/>
          <p:nvPr/>
        </p:nvSpPr>
        <p:spPr>
          <a:xfrm>
            <a:off x="450109" y="3192948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25FA2B-6011-7983-B148-5A23A504320B}"/>
              </a:ext>
            </a:extLst>
          </p:cNvPr>
          <p:cNvSpPr txBox="1"/>
          <p:nvPr/>
        </p:nvSpPr>
        <p:spPr>
          <a:xfrm>
            <a:off x="450109" y="3668436"/>
            <a:ext cx="4842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337CFA-0157-A354-5526-15426AB847AD}"/>
              </a:ext>
            </a:extLst>
          </p:cNvPr>
          <p:cNvSpPr txBox="1"/>
          <p:nvPr/>
        </p:nvSpPr>
        <p:spPr>
          <a:xfrm>
            <a:off x="450109" y="414392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E484BC-62F6-8FE6-66D0-D31F44E8CAF2}"/>
                  </a:ext>
                </a:extLst>
              </p:cNvPr>
              <p:cNvSpPr txBox="1"/>
              <p:nvPr/>
            </p:nvSpPr>
            <p:spPr>
              <a:xfrm>
                <a:off x="450109" y="4619412"/>
                <a:ext cx="5723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E484BC-62F6-8FE6-66D0-D31F44E8C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619412"/>
                <a:ext cx="5723953" cy="1611643"/>
              </a:xfrm>
              <a:prstGeom prst="rect">
                <a:avLst/>
              </a:prstGeom>
              <a:blipFill>
                <a:blip r:embed="rId4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BEAA125-B9DD-30C6-7DB6-1A6CBE5E4589}"/>
              </a:ext>
            </a:extLst>
          </p:cNvPr>
          <p:cNvSpPr txBox="1"/>
          <p:nvPr/>
        </p:nvSpPr>
        <p:spPr>
          <a:xfrm>
            <a:off x="450109" y="6137443"/>
            <a:ext cx="619099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有一边和该边的对角对应相等，用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c589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77" name="yt_image_12477" title="H_106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3063885"/>
            <a:ext cx="1728567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9" name="yt_shape_12479"/>
          <p:cNvSpPr txBox="1"/>
          <p:nvPr/>
        </p:nvSpPr>
        <p:spPr>
          <a:xfrm>
            <a:off x="497379" y="2467694"/>
            <a:ext cx="610327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2BE98B-2F3E-E456-16C1-BCC5FA2ECD83}"/>
              </a:ext>
            </a:extLst>
          </p:cNvPr>
          <p:cNvSpPr txBox="1"/>
          <p:nvPr/>
        </p:nvSpPr>
        <p:spPr>
          <a:xfrm>
            <a:off x="407368" y="2420888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397292-2528-25EE-822C-B6B4D44288BD}"/>
              </a:ext>
            </a:extLst>
          </p:cNvPr>
          <p:cNvSpPr txBox="1"/>
          <p:nvPr/>
        </p:nvSpPr>
        <p:spPr>
          <a:xfrm>
            <a:off x="407368" y="2896376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30983F-FB2A-1BA1-5D7F-52646604C2DE}"/>
              </a:ext>
            </a:extLst>
          </p:cNvPr>
          <p:cNvSpPr txBox="1"/>
          <p:nvPr/>
        </p:nvSpPr>
        <p:spPr>
          <a:xfrm>
            <a:off x="407368" y="3371864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FAFDB5-DB1C-76A8-1314-7E375EEFCA94}"/>
              </a:ext>
            </a:extLst>
          </p:cNvPr>
          <p:cNvSpPr txBox="1"/>
          <p:nvPr/>
        </p:nvSpPr>
        <p:spPr>
          <a:xfrm>
            <a:off x="407368" y="3847352"/>
            <a:ext cx="470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E71D6F-48F3-C7D0-0C9C-9BF78A0A54A4}"/>
              </a:ext>
            </a:extLst>
          </p:cNvPr>
          <p:cNvSpPr txBox="1"/>
          <p:nvPr/>
        </p:nvSpPr>
        <p:spPr>
          <a:xfrm>
            <a:off x="407368" y="4322840"/>
            <a:ext cx="62243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已知两角对应相等</a:t>
            </a:r>
          </a:p>
        </p:txBody>
      </p:sp>
      <p:sp>
        <p:nvSpPr>
          <p:cNvPr id="12481" name="yt_shape_12481"/>
          <p:cNvSpPr txBox="1"/>
          <p:nvPr/>
        </p:nvSpPr>
        <p:spPr>
          <a:xfrm>
            <a:off x="540119" y="1395205"/>
            <a:ext cx="11492915" cy="13924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寻找夹边对应相等，用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fe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83" name="yt_image_12483" title="H_87.2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873176"/>
            <a:ext cx="1773199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39133" title="H_25.973701">
            <a:extLst>
              <a:ext uri="{FF2B5EF4-FFF2-40B4-BE49-F238E27FC236}">
                <a16:creationId xmlns:a16="http://schemas.microsoft.com/office/drawing/2014/main" id="{131A4605-6EE4-2368-BDCC-1BF1CD8721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85"/>
              <p:cNvSpPr txBox="1"/>
              <p:nvPr/>
            </p:nvSpPr>
            <p:spPr>
              <a:xfrm>
                <a:off x="540000" y="2910653"/>
                <a:ext cx="5580374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0653"/>
                <a:ext cx="5580374" cy="3401765"/>
              </a:xfrm>
              <a:prstGeom prst="rect">
                <a:avLst/>
              </a:prstGeom>
              <a:blipFill>
                <a:blip r:embed="rId4"/>
                <a:stretch>
                  <a:fillRect l="-3388" t="-1431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234A9D3-0703-F81A-F99C-8F32D5CD9736}"/>
              </a:ext>
            </a:extLst>
          </p:cNvPr>
          <p:cNvSpPr txBox="1"/>
          <p:nvPr/>
        </p:nvSpPr>
        <p:spPr>
          <a:xfrm>
            <a:off x="449989" y="2863847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8A9DAA-3869-F346-6E52-74A2A16C4115}"/>
              </a:ext>
            </a:extLst>
          </p:cNvPr>
          <p:cNvSpPr txBox="1"/>
          <p:nvPr/>
        </p:nvSpPr>
        <p:spPr>
          <a:xfrm>
            <a:off x="449989" y="3339335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07ED33-DE48-9EF0-17E0-C9E0388852AD}"/>
                  </a:ext>
                </a:extLst>
              </p:cNvPr>
              <p:cNvSpPr txBox="1"/>
              <p:nvPr/>
            </p:nvSpPr>
            <p:spPr>
              <a:xfrm>
                <a:off x="449989" y="3814823"/>
                <a:ext cx="57064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207ED33-DE48-9EF0-17E0-C9E038885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4823"/>
                <a:ext cx="5706491" cy="1611643"/>
              </a:xfrm>
              <a:prstGeom prst="rect">
                <a:avLst/>
              </a:prstGeom>
              <a:blipFill>
                <a:blip r:embed="rId5"/>
                <a:stretch>
                  <a:fillRect l="-1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4060572-92DD-6DE0-526D-6617F403AC2B}"/>
              </a:ext>
            </a:extLst>
          </p:cNvPr>
          <p:cNvSpPr txBox="1"/>
          <p:nvPr/>
        </p:nvSpPr>
        <p:spPr>
          <a:xfrm>
            <a:off x="449989" y="5332854"/>
            <a:ext cx="4705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541970-BB6F-1B84-005F-BF2A08238120}"/>
              </a:ext>
            </a:extLst>
          </p:cNvPr>
          <p:cNvSpPr txBox="1"/>
          <p:nvPr/>
        </p:nvSpPr>
        <p:spPr>
          <a:xfrm>
            <a:off x="449989" y="5808343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7" name="yt_shape_1248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寻找任一对应角的对边对应相等，用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两块完全相同的三角形纸板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按如图所示的方式叠放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bb4"/>
              </a:rPr>
              <a:t>阴影部分为重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不重叠的两部分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d8e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489" name="yt_image_12489" title="H_109.7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744519"/>
            <a:ext cx="185684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91"/>
              <p:cNvSpPr txBox="1"/>
              <p:nvPr/>
            </p:nvSpPr>
            <p:spPr>
              <a:xfrm>
                <a:off x="540119" y="2794775"/>
                <a:ext cx="568777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解：全等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两三角形纸板完全相同，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4775"/>
                <a:ext cx="5687776" cy="3881897"/>
              </a:xfrm>
              <a:prstGeom prst="rect">
                <a:avLst/>
              </a:prstGeom>
              <a:blipFill>
                <a:blip r:embed="rId3"/>
                <a:stretch>
                  <a:fillRect l="-3323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FF67D00-3E7C-7BDD-198B-86CE345CB4A7}"/>
              </a:ext>
            </a:extLst>
          </p:cNvPr>
          <p:cNvSpPr txBox="1"/>
          <p:nvPr/>
        </p:nvSpPr>
        <p:spPr>
          <a:xfrm>
            <a:off x="450108" y="2747969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解：全等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E54403-2767-B2A4-C8FD-AC002907B3B7}"/>
              </a:ext>
            </a:extLst>
          </p:cNvPr>
          <p:cNvSpPr txBox="1"/>
          <p:nvPr/>
        </p:nvSpPr>
        <p:spPr>
          <a:xfrm>
            <a:off x="450108" y="322345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两三角形纸板完全相同，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1F70E3-7233-EF1A-9D91-0BB69630FE65}"/>
              </a:ext>
            </a:extLst>
          </p:cNvPr>
          <p:cNvSpPr txBox="1"/>
          <p:nvPr/>
        </p:nvSpPr>
        <p:spPr>
          <a:xfrm>
            <a:off x="450108" y="3698945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F994C1-4247-C0BD-153D-43ED423BD24B}"/>
              </a:ext>
            </a:extLst>
          </p:cNvPr>
          <p:cNvSpPr txBox="1"/>
          <p:nvPr/>
        </p:nvSpPr>
        <p:spPr>
          <a:xfrm>
            <a:off x="450108" y="4174433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BEFC929-E112-6E20-34F0-055E8452DE35}"/>
                  </a:ext>
                </a:extLst>
              </p:cNvPr>
              <p:cNvSpPr txBox="1"/>
              <p:nvPr/>
            </p:nvSpPr>
            <p:spPr>
              <a:xfrm>
                <a:off x="450108" y="4649921"/>
                <a:ext cx="58128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BEFC929-E112-6E20-34F0-055E8452DE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49921"/>
                <a:ext cx="5812853" cy="1611643"/>
              </a:xfrm>
              <a:prstGeom prst="rect">
                <a:avLst/>
              </a:prstGeom>
              <a:blipFill>
                <a:blip r:embed="rId4"/>
                <a:stretch>
                  <a:fillRect l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1F45D93-93BC-5385-3C2D-17F3AECA2557}"/>
              </a:ext>
            </a:extLst>
          </p:cNvPr>
          <p:cNvSpPr txBox="1"/>
          <p:nvPr/>
        </p:nvSpPr>
        <p:spPr>
          <a:xfrm>
            <a:off x="450108" y="6167952"/>
            <a:ext cx="45638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直角三角形全等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94" name="yt_shape_12494"/>
              <p:cNvSpPr txBox="1"/>
              <p:nvPr/>
            </p:nvSpPr>
            <p:spPr>
              <a:xfrm>
                <a:off x="540119" y="1344417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6751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494" name="yt_shape_12494" descr="{&quot;rangeId&quot;:2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4417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8" name="yt_image_12498" title="H_310.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972278"/>
            <a:ext cx="2576892" cy="26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242539243" title="H_25.973701">
            <a:extLst>
              <a:ext uri="{FF2B5EF4-FFF2-40B4-BE49-F238E27FC236}">
                <a16:creationId xmlns:a16="http://schemas.microsoft.com/office/drawing/2014/main" id="{524F3B90-050C-56B3-CBC7-949893DB9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833C81A-4CD4-0040-E679-21EF5A743D1B}"/>
                  </a:ext>
                </a:extLst>
              </p:cNvPr>
              <p:cNvSpPr txBox="1"/>
              <p:nvPr/>
            </p:nvSpPr>
            <p:spPr>
              <a:xfrm>
                <a:off x="450108" y="2724075"/>
                <a:ext cx="712006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8, 'hasSerialNum': 1}">
                <a:extLst>
                  <a:ext uri="{FF2B5EF4-FFF2-40B4-BE49-F238E27FC236}">
                    <a16:creationId xmlns:a16="http://schemas.microsoft.com/office/drawing/2014/main" id="{5833C81A-4CD4-0040-E679-21EF5A743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24075"/>
                <a:ext cx="7120065" cy="1154189"/>
              </a:xfrm>
              <a:prstGeom prst="rect">
                <a:avLst/>
              </a:prstGeom>
              <a:blipFill>
                <a:blip r:embed="rId5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FABD7D8-FC0B-EDC1-5E8E-EDF773128D4C}"/>
              </a:ext>
            </a:extLst>
          </p:cNvPr>
          <p:cNvSpPr txBox="1"/>
          <p:nvPr/>
        </p:nvSpPr>
        <p:spPr>
          <a:xfrm>
            <a:off x="450108" y="3784652"/>
            <a:ext cx="4693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0" name="yt_shape_12500"/>
          <p:cNvSpPr txBox="1"/>
          <p:nvPr/>
        </p:nvSpPr>
        <p:spPr>
          <a:xfrm>
            <a:off x="540000" y="900000"/>
            <a:ext cx="531395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02" name="yt_image_12502" title="H_310.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079863"/>
            <a:ext cx="1715059" cy="176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FC70B7-2B05-865F-D5E3-36B65CA09AD7}"/>
              </a:ext>
            </a:extLst>
          </p:cNvPr>
          <p:cNvSpPr txBox="1"/>
          <p:nvPr/>
        </p:nvSpPr>
        <p:spPr>
          <a:xfrm>
            <a:off x="449989" y="1328682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6AC6BA-03B9-F3B3-007E-6EDB81B84326}"/>
              </a:ext>
            </a:extLst>
          </p:cNvPr>
          <p:cNvSpPr txBox="1"/>
          <p:nvPr/>
        </p:nvSpPr>
        <p:spPr>
          <a:xfrm>
            <a:off x="449989" y="1804170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94FD2D-CF27-E45D-35D6-25FE9406541A}"/>
              </a:ext>
            </a:extLst>
          </p:cNvPr>
          <p:cNvSpPr txBox="1"/>
          <p:nvPr/>
        </p:nvSpPr>
        <p:spPr>
          <a:xfrm>
            <a:off x="449989" y="2279658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2C80A6-77EE-0581-66E0-F3E0AE7BB43A}"/>
              </a:ext>
            </a:extLst>
          </p:cNvPr>
          <p:cNvSpPr txBox="1"/>
          <p:nvPr/>
        </p:nvSpPr>
        <p:spPr>
          <a:xfrm>
            <a:off x="449989" y="2755146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20C732-2935-75EE-8D25-8B030D462034}"/>
              </a:ext>
            </a:extLst>
          </p:cNvPr>
          <p:cNvSpPr txBox="1"/>
          <p:nvPr/>
        </p:nvSpPr>
        <p:spPr>
          <a:xfrm>
            <a:off x="449989" y="3230634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7E1273-CFE7-BB19-A12C-4D699A094712}"/>
              </a:ext>
            </a:extLst>
          </p:cNvPr>
          <p:cNvSpPr txBox="1"/>
          <p:nvPr/>
        </p:nvSpPr>
        <p:spPr>
          <a:xfrm>
            <a:off x="449989" y="3706122"/>
            <a:ext cx="375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CCA7FE-17A7-B88B-1473-9B9E3034F0DC}"/>
              </a:ext>
            </a:extLst>
          </p:cNvPr>
          <p:cNvSpPr txBox="1"/>
          <p:nvPr/>
        </p:nvSpPr>
        <p:spPr>
          <a:xfrm>
            <a:off x="449989" y="4181610"/>
            <a:ext cx="2318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907ED3-362B-496A-7A61-94A754E26874}"/>
              </a:ext>
            </a:extLst>
          </p:cNvPr>
          <p:cNvSpPr txBox="1"/>
          <p:nvPr/>
        </p:nvSpPr>
        <p:spPr>
          <a:xfrm>
            <a:off x="449989" y="4657098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504" title="H_133.4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3293211"/>
            <a:ext cx="1768766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1230</Words>
  <Application>Microsoft Office PowerPoint</Application>
  <PresentationFormat>宽屏</PresentationFormat>
  <Paragraphs>137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6" baseType="lpstr">
      <vt:lpstr>_⨹_1_319ab</vt:lpstr>
      <vt:lpstr>_⨹_1_36751</vt:lpstr>
      <vt:lpstr>_⨹_1_43a52</vt:lpstr>
      <vt:lpstr>_⨹_1_4c589</vt:lpstr>
      <vt:lpstr>_⨹_1_5c42a</vt:lpstr>
      <vt:lpstr>_⨹_1_5eaa5</vt:lpstr>
      <vt:lpstr>_⨹_1_dfd8e</vt:lpstr>
      <vt:lpstr>_⨹_1_fcfe0</vt:lpstr>
      <vt:lpstr>_⨹_4_9e277</vt:lpstr>
      <vt:lpstr>_⨹_6_74bb4</vt:lpstr>
      <vt:lpstr>_⨹_6_f1f14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2024-05-10T02:48:59Z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