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8" r:id="rId5"/>
    <p:sldId id="311" r:id="rId6"/>
    <p:sldId id="312" r:id="rId7"/>
    <p:sldId id="315" r:id="rId8"/>
    <p:sldId id="318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4" name="yt_shape_1053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533" name="yt_image_10533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36" name="yt_shape_10536"/>
          <p:cNvSpPr txBox="1"/>
          <p:nvPr/>
        </p:nvSpPr>
        <p:spPr>
          <a:xfrm>
            <a:off x="540000" y="1482165"/>
            <a:ext cx="365965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同底数幂的乘法</a:t>
            </a:r>
          </a:p>
        </p:txBody>
      </p:sp>
      <p:sp>
        <p:nvSpPr>
          <p:cNvPr id="10537" name="yt_shape_10537"/>
          <p:cNvSpPr txBox="1"/>
          <p:nvPr/>
        </p:nvSpPr>
        <p:spPr>
          <a:xfrm>
            <a:off x="540000" y="1977370"/>
            <a:ext cx="640239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湖州市中考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38" name="yt_table_1053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9086028"/>
              </p:ext>
            </p:extLst>
          </p:nvPr>
        </p:nvGraphicFramePr>
        <p:xfrm>
          <a:off x="540047" y="2456673"/>
          <a:ext cx="7390766" cy="475488"/>
        </p:xfrm>
        <a:graphic>
          <a:graphicData uri="http://schemas.openxmlformats.org/drawingml/2006/table">
            <a:tbl>
              <a:tblPr/>
              <a:tblGrid>
                <a:gridCol w="2089468">
                  <a:extLst>
                    <a:ext uri="{9D8B030D-6E8A-4147-A177-3AD203B41FA5}">
                      <a16:colId xmlns:a16="http://schemas.microsoft.com/office/drawing/2014/main" val="10152"/>
                    </a:ext>
                  </a:extLst>
                </a:gridCol>
                <a:gridCol w="2072005">
                  <a:extLst>
                    <a:ext uri="{9D8B030D-6E8A-4147-A177-3AD203B41FA5}">
                      <a16:colId xmlns:a16="http://schemas.microsoft.com/office/drawing/2014/main" val="10153"/>
                    </a:ext>
                  </a:extLst>
                </a:gridCol>
                <a:gridCol w="2072005">
                  <a:extLst>
                    <a:ext uri="{9D8B030D-6E8A-4147-A177-3AD203B41FA5}">
                      <a16:colId xmlns:a16="http://schemas.microsoft.com/office/drawing/2014/main" val="10154"/>
                    </a:ext>
                  </a:extLst>
                </a:gridCol>
                <a:gridCol w="1157288">
                  <a:extLst>
                    <a:ext uri="{9D8B030D-6E8A-4147-A177-3AD203B41FA5}">
                      <a16:colId xmlns:a16="http://schemas.microsoft.com/office/drawing/2014/main" val="101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5"/>
                  </a:ext>
                </a:extLst>
              </a:tr>
            </a:tbl>
          </a:graphicData>
        </a:graphic>
      </p:graphicFrame>
      <p:sp>
        <p:nvSpPr>
          <p:cNvPr id="10540" name="yt_shape_10540"/>
          <p:cNvSpPr txBox="1"/>
          <p:nvPr/>
        </p:nvSpPr>
        <p:spPr>
          <a:xfrm>
            <a:off x="540000" y="2982844"/>
            <a:ext cx="75581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包头市中考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41" name="yt_table_1054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5020851"/>
              </p:ext>
            </p:extLst>
          </p:nvPr>
        </p:nvGraphicFramePr>
        <p:xfrm>
          <a:off x="540047" y="3462147"/>
          <a:ext cx="7343141" cy="475488"/>
        </p:xfrm>
        <a:graphic>
          <a:graphicData uri="http://schemas.openxmlformats.org/drawingml/2006/table">
            <a:tbl>
              <a:tblPr/>
              <a:tblGrid>
                <a:gridCol w="2089468">
                  <a:extLst>
                    <a:ext uri="{9D8B030D-6E8A-4147-A177-3AD203B41FA5}">
                      <a16:colId xmlns:a16="http://schemas.microsoft.com/office/drawing/2014/main" val="10156"/>
                    </a:ext>
                  </a:extLst>
                </a:gridCol>
                <a:gridCol w="2072005">
                  <a:extLst>
                    <a:ext uri="{9D8B030D-6E8A-4147-A177-3AD203B41FA5}">
                      <a16:colId xmlns:a16="http://schemas.microsoft.com/office/drawing/2014/main" val="10157"/>
                    </a:ext>
                  </a:extLst>
                </a:gridCol>
                <a:gridCol w="2072005">
                  <a:extLst>
                    <a:ext uri="{9D8B030D-6E8A-4147-A177-3AD203B41FA5}">
                      <a16:colId xmlns:a16="http://schemas.microsoft.com/office/drawing/2014/main" val="10158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1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6"/>
                  </a:ext>
                </a:extLst>
              </a:tr>
            </a:tbl>
          </a:graphicData>
        </a:graphic>
      </p:graphicFrame>
      <p:sp>
        <p:nvSpPr>
          <p:cNvPr id="10543" name="yt_shape_10543"/>
          <p:cNvSpPr txBox="1"/>
          <p:nvPr/>
        </p:nvSpPr>
        <p:spPr>
          <a:xfrm>
            <a:off x="540000" y="3988318"/>
            <a:ext cx="4211474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宋体/Times New Roman" pitchFamily="24"/>
                <a:ea typeface="宋体" pitchFamily="24"/>
              </a:rPr>
              <a:t>　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宋体/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5239239677" title="H_26.259764">
            <a:extLst>
              <a:ext uri="{FF2B5EF4-FFF2-40B4-BE49-F238E27FC236}">
                <a16:creationId xmlns:a16="http://schemas.microsoft.com/office/drawing/2014/main" id="{B78FAA3F-08D4-582C-428B-F38C79FEAC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EC6DBB6-4B74-CA88-35B7-10292B7A517C}"/>
              </a:ext>
            </a:extLst>
          </p:cNvPr>
          <p:cNvSpPr txBox="1"/>
          <p:nvPr/>
        </p:nvSpPr>
        <p:spPr>
          <a:xfrm>
            <a:off x="5977664" y="1930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1315B20-A0CD-6DB1-4F6F-CD0BE95D3CAA}"/>
              </a:ext>
            </a:extLst>
          </p:cNvPr>
          <p:cNvSpPr txBox="1"/>
          <p:nvPr/>
        </p:nvSpPr>
        <p:spPr>
          <a:xfrm>
            <a:off x="7122251" y="293603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D5E0CDD-AE0B-0D32-562F-B5C3F2BD4D04}"/>
              </a:ext>
            </a:extLst>
          </p:cNvPr>
          <p:cNvSpPr txBox="1"/>
          <p:nvPr/>
        </p:nvSpPr>
        <p:spPr>
          <a:xfrm>
            <a:off x="3405914" y="4417000"/>
            <a:ext cx="1073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C3581F5-8097-C162-6E67-73F62BC978F1}"/>
              </a:ext>
            </a:extLst>
          </p:cNvPr>
          <p:cNvSpPr txBox="1"/>
          <p:nvPr/>
        </p:nvSpPr>
        <p:spPr>
          <a:xfrm>
            <a:off x="2828064" y="4892488"/>
            <a:ext cx="58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12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12"/>
                <a:ea typeface="宋体" pitchFamily="1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46" name="yt_shape_10546"/>
              <p:cNvSpPr txBox="1"/>
              <p:nvPr/>
            </p:nvSpPr>
            <p:spPr>
              <a:xfrm>
                <a:off x="540000" y="900000"/>
                <a:ext cx="3223639" cy="27596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	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46" name="yt_shape_10546" descr="{&quot;rangeId&quot;: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223639" cy="2759602"/>
              </a:xfrm>
              <a:prstGeom prst="rect">
                <a:avLst/>
              </a:prstGeom>
              <a:blipFill>
                <a:blip r:embed="rId2"/>
                <a:stretch>
                  <a:fillRect l="-5871" t="-1991" r="-4924" b="-28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5124E54-D1D9-A00C-B6A3-2071470B4838}"/>
              </a:ext>
            </a:extLst>
          </p:cNvPr>
          <p:cNvSpPr txBox="1"/>
          <p:nvPr/>
        </p:nvSpPr>
        <p:spPr>
          <a:xfrm>
            <a:off x="449989" y="1804170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	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646BB84-2CB7-228A-3218-FA71A31FD3C1}"/>
                  </a:ext>
                </a:extLst>
              </p:cNvPr>
              <p:cNvSpPr txBox="1"/>
              <p:nvPr/>
            </p:nvSpPr>
            <p:spPr>
              <a:xfrm>
                <a:off x="449989" y="2951107"/>
                <a:ext cx="3372548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5, 'hasSerialNum': 1}">
                <a:extLst>
                  <a:ext uri="{FF2B5EF4-FFF2-40B4-BE49-F238E27FC236}">
                    <a16:creationId xmlns:a16="http://schemas.microsoft.com/office/drawing/2014/main" id="{0646BB84-2CB7-228A-3218-FA71A31FD3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51107"/>
                <a:ext cx="3372548" cy="728612"/>
              </a:xfrm>
              <a:prstGeom prst="rect">
                <a:avLst/>
              </a:prstGeom>
              <a:blipFill>
                <a:blip r:embed="rId3"/>
                <a:stretch>
                  <a:fillRect l="-2893" r="-2893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3" name="yt_shape_10553"/>
          <p:cNvSpPr txBox="1"/>
          <p:nvPr/>
        </p:nvSpPr>
        <p:spPr>
          <a:xfrm>
            <a:off x="540000" y="900000"/>
            <a:ext cx="458298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同底数幂的乘法的逆用</a:t>
            </a:r>
          </a:p>
        </p:txBody>
      </p:sp>
      <p:sp>
        <p:nvSpPr>
          <p:cNvPr id="10554" name="yt_shape_10554"/>
          <p:cNvSpPr txBox="1"/>
          <p:nvPr/>
        </p:nvSpPr>
        <p:spPr>
          <a:xfrm>
            <a:off x="540000" y="1395205"/>
            <a:ext cx="68897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德阳市中考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55" name="yt_table_1055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0600636"/>
              </p:ext>
            </p:extLst>
          </p:nvPr>
        </p:nvGraphicFramePr>
        <p:xfrm>
          <a:off x="540047" y="1874508"/>
          <a:ext cx="8414704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160"/>
                    </a:ext>
                  </a:extLst>
                </a:gridCol>
                <a:gridCol w="2530793">
                  <a:extLst>
                    <a:ext uri="{9D8B030D-6E8A-4147-A177-3AD203B41FA5}">
                      <a16:colId xmlns:a16="http://schemas.microsoft.com/office/drawing/2014/main" val="10161"/>
                    </a:ext>
                  </a:extLst>
                </a:gridCol>
                <a:gridCol w="2530793">
                  <a:extLst>
                    <a:ext uri="{9D8B030D-6E8A-4147-A177-3AD203B41FA5}">
                      <a16:colId xmlns:a16="http://schemas.microsoft.com/office/drawing/2014/main" val="10162"/>
                    </a:ext>
                  </a:extLst>
                </a:gridCol>
                <a:gridCol w="1311275">
                  <a:extLst>
                    <a:ext uri="{9D8B030D-6E8A-4147-A177-3AD203B41FA5}">
                      <a16:colId xmlns:a16="http://schemas.microsoft.com/office/drawing/2014/main" val="101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7"/>
                  </a:ext>
                </a:extLst>
              </a:tr>
            </a:tbl>
          </a:graphicData>
        </a:graphic>
      </p:graphicFrame>
      <p:sp>
        <p:nvSpPr>
          <p:cNvPr id="10557" name="yt_shape_10557"/>
          <p:cNvSpPr txBox="1"/>
          <p:nvPr/>
        </p:nvSpPr>
        <p:spPr>
          <a:xfrm>
            <a:off x="540000" y="2400679"/>
            <a:ext cx="60785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58" name="yt_table_1055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8029365"/>
              </p:ext>
            </p:extLst>
          </p:nvPr>
        </p:nvGraphicFramePr>
        <p:xfrm>
          <a:off x="540047" y="2879982"/>
          <a:ext cx="8365492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164"/>
                    </a:ext>
                  </a:extLst>
                </a:gridCol>
                <a:gridCol w="2530793">
                  <a:extLst>
                    <a:ext uri="{9D8B030D-6E8A-4147-A177-3AD203B41FA5}">
                      <a16:colId xmlns:a16="http://schemas.microsoft.com/office/drawing/2014/main" val="10165"/>
                    </a:ext>
                  </a:extLst>
                </a:gridCol>
                <a:gridCol w="2530793">
                  <a:extLst>
                    <a:ext uri="{9D8B030D-6E8A-4147-A177-3AD203B41FA5}">
                      <a16:colId xmlns:a16="http://schemas.microsoft.com/office/drawing/2014/main" val="10166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1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90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8"/>
                  </a:ext>
                </a:extLst>
              </a:tr>
            </a:tbl>
          </a:graphicData>
        </a:graphic>
      </p:graphicFrame>
      <p:pic>
        <p:nvPicPr>
          <p:cNvPr id="3" name="yt_shape_1715239239768" title="H_26.259764">
            <a:extLst>
              <a:ext uri="{FF2B5EF4-FFF2-40B4-BE49-F238E27FC236}">
                <a16:creationId xmlns:a16="http://schemas.microsoft.com/office/drawing/2014/main" id="{93A8F0BC-8417-596A-1EEE-DE497BEE79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AA31170-F6B4-2B0D-198E-95224E913728}"/>
              </a:ext>
            </a:extLst>
          </p:cNvPr>
          <p:cNvSpPr txBox="1"/>
          <p:nvPr/>
        </p:nvSpPr>
        <p:spPr>
          <a:xfrm>
            <a:off x="6442802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34FE2DA-9BD9-A842-3436-7E9EA35F070A}"/>
              </a:ext>
            </a:extLst>
          </p:cNvPr>
          <p:cNvSpPr txBox="1"/>
          <p:nvPr/>
        </p:nvSpPr>
        <p:spPr>
          <a:xfrm>
            <a:off x="5656989" y="235387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0" name="yt_shape_10560"/>
          <p:cNvSpPr txBox="1"/>
          <p:nvPr/>
        </p:nvSpPr>
        <p:spPr>
          <a:xfrm>
            <a:off x="540000" y="900000"/>
            <a:ext cx="6508192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比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代入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3B083BC-618A-9562-65B8-D2C5EE204BA3}"/>
              </a:ext>
            </a:extLst>
          </p:cNvPr>
          <p:cNvSpPr txBox="1"/>
          <p:nvPr/>
        </p:nvSpPr>
        <p:spPr>
          <a:xfrm>
            <a:off x="449989" y="1328682"/>
            <a:ext cx="3231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F3F13CE-F44C-BCCD-968C-550A9776A790}"/>
              </a:ext>
            </a:extLst>
          </p:cNvPr>
          <p:cNvSpPr txBox="1"/>
          <p:nvPr/>
        </p:nvSpPr>
        <p:spPr>
          <a:xfrm>
            <a:off x="449989" y="1804170"/>
            <a:ext cx="2513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A5BF735-5DE7-7872-2069-3F0B0B4DE7C1}"/>
              </a:ext>
            </a:extLst>
          </p:cNvPr>
          <p:cNvSpPr txBox="1"/>
          <p:nvPr/>
        </p:nvSpPr>
        <p:spPr>
          <a:xfrm>
            <a:off x="449989" y="2279658"/>
            <a:ext cx="2801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2430CC-917C-FDBA-E934-E7EBCF7D07F2}"/>
              </a:ext>
            </a:extLst>
          </p:cNvPr>
          <p:cNvSpPr txBox="1"/>
          <p:nvPr/>
        </p:nvSpPr>
        <p:spPr>
          <a:xfrm>
            <a:off x="449989" y="2755146"/>
            <a:ext cx="4431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097006B-8E78-91C0-76C6-DDA5E50531B3}"/>
              </a:ext>
            </a:extLst>
          </p:cNvPr>
          <p:cNvSpPr txBox="1"/>
          <p:nvPr/>
        </p:nvSpPr>
        <p:spPr>
          <a:xfrm>
            <a:off x="449989" y="3230634"/>
            <a:ext cx="4942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D1AD566-2DD4-F32C-3E52-64D8ADD30FBB}"/>
              </a:ext>
            </a:extLst>
          </p:cNvPr>
          <p:cNvSpPr txBox="1"/>
          <p:nvPr/>
        </p:nvSpPr>
        <p:spPr>
          <a:xfrm>
            <a:off x="449989" y="3706122"/>
            <a:ext cx="3182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3109654-2C88-D8EA-C6CF-F7120E00B47B}"/>
              </a:ext>
            </a:extLst>
          </p:cNvPr>
          <p:cNvSpPr txBox="1"/>
          <p:nvPr/>
        </p:nvSpPr>
        <p:spPr>
          <a:xfrm>
            <a:off x="449989" y="4181610"/>
            <a:ext cx="16389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7" name="yt_shape_1056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566" name="yt_image_10566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69" name="yt_shape_10569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商丘市实验中学期中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电子文件的大小常用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等作为单位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28c8"/>
              </a:rPr>
              <a:t>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1GB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1MB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1KB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某视频文件的大小约为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1GB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1GB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568e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70" name="yt_table_1057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8869336"/>
              </p:ext>
            </p:extLst>
          </p:nvPr>
        </p:nvGraphicFramePr>
        <p:xfrm>
          <a:off x="540047" y="2921731"/>
          <a:ext cx="5166043" cy="950976"/>
        </p:xfrm>
        <a:graphic>
          <a:graphicData uri="http://schemas.openxmlformats.org/drawingml/2006/table">
            <a:tbl>
              <a:tblPr/>
              <a:tblGrid>
                <a:gridCol w="3040380">
                  <a:extLst>
                    <a:ext uri="{9D8B030D-6E8A-4147-A177-3AD203B41FA5}">
                      <a16:colId xmlns:a16="http://schemas.microsoft.com/office/drawing/2014/main" val="10168"/>
                    </a:ext>
                  </a:extLst>
                </a:gridCol>
                <a:gridCol w="2125663">
                  <a:extLst>
                    <a:ext uri="{9D8B030D-6E8A-4147-A177-3AD203B41FA5}">
                      <a16:colId xmlns:a16="http://schemas.microsoft.com/office/drawing/2014/main" val="101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8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0"/>
                  </a:ext>
                </a:extLst>
              </a:tr>
            </a:tbl>
          </a:graphicData>
        </a:graphic>
      </p:graphicFrame>
      <p:sp>
        <p:nvSpPr>
          <p:cNvPr id="10572" name="yt_shape_10572"/>
          <p:cNvSpPr txBox="1"/>
          <p:nvPr/>
        </p:nvSpPr>
        <p:spPr>
          <a:xfrm>
            <a:off x="540000" y="3923285"/>
            <a:ext cx="43826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式子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不能写成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73" name="yt_table_1057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6720275"/>
              </p:ext>
            </p:extLst>
          </p:nvPr>
        </p:nvGraphicFramePr>
        <p:xfrm>
          <a:off x="540047" y="4402588"/>
          <a:ext cx="5299393" cy="950976"/>
        </p:xfrm>
        <a:graphic>
          <a:graphicData uri="http://schemas.openxmlformats.org/drawingml/2006/table">
            <a:tbl>
              <a:tblPr/>
              <a:tblGrid>
                <a:gridCol w="3040380">
                  <a:extLst>
                    <a:ext uri="{9D8B030D-6E8A-4147-A177-3AD203B41FA5}">
                      <a16:colId xmlns:a16="http://schemas.microsoft.com/office/drawing/2014/main" val="10170"/>
                    </a:ext>
                  </a:extLst>
                </a:gridCol>
                <a:gridCol w="2259013">
                  <a:extLst>
                    <a:ext uri="{9D8B030D-6E8A-4147-A177-3AD203B41FA5}">
                      <a16:colId xmlns:a16="http://schemas.microsoft.com/office/drawing/2014/main" val="101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·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·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·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053B7AC-84D7-CF46-CF5D-991035CC9D72}"/>
              </a:ext>
            </a:extLst>
          </p:cNvPr>
          <p:cNvSpPr txBox="1"/>
          <p:nvPr/>
        </p:nvSpPr>
        <p:spPr>
          <a:xfrm>
            <a:off x="1059708" y="23863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66000A7-797D-CBC1-93CF-374F6B4F2BA2}"/>
              </a:ext>
            </a:extLst>
          </p:cNvPr>
          <p:cNvSpPr txBox="1"/>
          <p:nvPr/>
        </p:nvSpPr>
        <p:spPr>
          <a:xfrm>
            <a:off x="3977414" y="387647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5" name="yt_shape_10575"/>
          <p:cNvSpPr txBox="1"/>
          <p:nvPr/>
        </p:nvSpPr>
        <p:spPr>
          <a:xfrm>
            <a:off x="540000" y="900000"/>
            <a:ext cx="6474529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8.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9FD9355-6CF5-5913-048A-D8B16D278285}"/>
              </a:ext>
            </a:extLst>
          </p:cNvPr>
          <p:cNvSpPr txBox="1"/>
          <p:nvPr/>
        </p:nvSpPr>
        <p:spPr>
          <a:xfrm>
            <a:off x="6099902" y="853194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7DDDD8C-80FE-8D3A-14F0-1162C461483C}"/>
              </a:ext>
            </a:extLst>
          </p:cNvPr>
          <p:cNvSpPr txBox="1"/>
          <p:nvPr/>
        </p:nvSpPr>
        <p:spPr>
          <a:xfrm>
            <a:off x="4469539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B551774-AFAD-FF03-ED71-499657E5434E}"/>
              </a:ext>
            </a:extLst>
          </p:cNvPr>
          <p:cNvSpPr txBox="1"/>
          <p:nvPr/>
        </p:nvSpPr>
        <p:spPr>
          <a:xfrm>
            <a:off x="4869589" y="180417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470A3FA-B2E1-B897-E06B-026D116E5ED7}"/>
              </a:ext>
            </a:extLst>
          </p:cNvPr>
          <p:cNvSpPr txBox="1"/>
          <p:nvPr/>
        </p:nvSpPr>
        <p:spPr>
          <a:xfrm>
            <a:off x="449989" y="2755146"/>
            <a:ext cx="3291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3872016-AB3B-D1DD-DF9F-DCAC75428FA9}"/>
              </a:ext>
            </a:extLst>
          </p:cNvPr>
          <p:cNvSpPr txBox="1"/>
          <p:nvPr/>
        </p:nvSpPr>
        <p:spPr>
          <a:xfrm>
            <a:off x="449989" y="3706122"/>
            <a:ext cx="5409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1A2C963-4ADE-7ED4-7E5E-CD2AB9C43158}"/>
              </a:ext>
            </a:extLst>
          </p:cNvPr>
          <p:cNvSpPr txBox="1"/>
          <p:nvPr/>
        </p:nvSpPr>
        <p:spPr>
          <a:xfrm>
            <a:off x="449989" y="4181610"/>
            <a:ext cx="2350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298803E-98B5-1A74-DFF5-32A175407DC9}"/>
              </a:ext>
            </a:extLst>
          </p:cNvPr>
          <p:cNvSpPr txBox="1"/>
          <p:nvPr/>
        </p:nvSpPr>
        <p:spPr>
          <a:xfrm>
            <a:off x="449989" y="4657098"/>
            <a:ext cx="17151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3" name="yt_shape_10583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582" name="yt_image_10582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585" name="yt_shape_10585"/>
              <p:cNvSpPr txBox="1"/>
              <p:nvPr/>
            </p:nvSpPr>
            <p:spPr>
              <a:xfrm>
                <a:off x="540119" y="1482165"/>
                <a:ext cx="11111999" cy="262200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解：由题意，知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+1=11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−1+4−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585" name="yt_shape_10585" descr="{&quot;rangeId&quot;:1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111999" cy="2622000"/>
              </a:xfrm>
              <a:prstGeom prst="rect">
                <a:avLst/>
              </a:prstGeom>
              <a:blipFill>
                <a:blip r:embed="rId3"/>
                <a:stretch>
                  <a:fillRect l="-1701" t="-1860" r="-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2067E25-A3F5-680D-4203-06B02568C30F}"/>
                  </a:ext>
                </a:extLst>
              </p:cNvPr>
              <p:cNvSpPr txBox="1"/>
              <p:nvPr/>
            </p:nvSpPr>
            <p:spPr>
              <a:xfrm>
                <a:off x="450108" y="1910847"/>
                <a:ext cx="544810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解：由题意，知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+1=11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−1+4−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17, 'hasSerialNum': 1}">
                <a:extLst>
                  <a:ext uri="{FF2B5EF4-FFF2-40B4-BE49-F238E27FC236}">
                    <a16:creationId xmlns:a16="http://schemas.microsoft.com/office/drawing/2014/main" id="{02067E25-A3F5-680D-4203-06B02568C3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910847"/>
                <a:ext cx="5448109" cy="1154189"/>
              </a:xfrm>
              <a:prstGeom prst="rect">
                <a:avLst/>
              </a:prstGeom>
              <a:blipFill>
                <a:blip r:embed="rId4"/>
                <a:stretch>
                  <a:fillRect l="-17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50C6224-AEE0-D8C8-4531-3287F03D723A}"/>
                  </a:ext>
                </a:extLst>
              </p:cNvPr>
              <p:cNvSpPr txBox="1"/>
              <p:nvPr/>
            </p:nvSpPr>
            <p:spPr>
              <a:xfrm>
                <a:off x="450108" y="2971424"/>
                <a:ext cx="198818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17, 'hasSerialNum': 1}">
                <a:extLst>
                  <a:ext uri="{FF2B5EF4-FFF2-40B4-BE49-F238E27FC236}">
                    <a16:creationId xmlns:a16="http://schemas.microsoft.com/office/drawing/2014/main" id="{850C6224-AEE0-D8C8-4531-3287F03D72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71424"/>
                <a:ext cx="1988186" cy="1154189"/>
              </a:xfrm>
              <a:prstGeom prst="rect">
                <a:avLst/>
              </a:prstGeom>
              <a:blipFill>
                <a:blip r:embed="rId5"/>
                <a:stretch>
                  <a:fillRect l="-49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816</Words>
  <Application>Microsoft Office PowerPoint</Application>
  <PresentationFormat>宽屏</PresentationFormat>
  <Paragraphs>95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5" baseType="lpstr">
      <vt:lpstr>,isEnd</vt:lpstr>
      <vt:lpstr>_⨹_1_428c8</vt:lpstr>
      <vt:lpstr>_⨹_2_e568e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2024-05-09T07:18:28Z</dcterms:created>
  <dcterms:modified xsi:type="dcterms:W3CDTF">2024-05-09T08:15:41Z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