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0" r:id="rId4"/>
    <p:sldId id="367" r:id="rId5"/>
    <p:sldId id="366" r:id="rId6"/>
    <p:sldId id="364" r:id="rId7"/>
    <p:sldId id="362" r:id="rId8"/>
    <p:sldId id="359" r:id="rId9"/>
    <p:sldId id="358" r:id="rId10"/>
    <p:sldId id="357" r:id="rId11"/>
    <p:sldId id="354" r:id="rId12"/>
    <p:sldId id="352" r:id="rId13"/>
    <p:sldId id="351" r:id="rId14"/>
    <p:sldId id="349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8295" y="2996565"/>
            <a:ext cx="6456135" cy="98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862604"/>
            <a:ext cx="580952" cy="30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133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3333" y="3274006"/>
            <a:ext cx="523809" cy="41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4" t="2501" r="45996" b="-2501"/>
          <a:stretch>
            <a:fillRect/>
          </a:stretch>
        </p:blipFill>
        <p:spPr>
          <a:xfrm>
            <a:off x="4295775" y="4005580"/>
            <a:ext cx="2664370" cy="286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571" y="2362691"/>
            <a:ext cx="590476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8"/>
          <a:stretch>
            <a:fillRect/>
          </a:stretch>
        </p:blipFill>
        <p:spPr>
          <a:xfrm>
            <a:off x="4800055" y="3213100"/>
            <a:ext cx="4391570" cy="286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70061"/>
            <a:ext cx="4895238" cy="35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090277"/>
            <a:ext cx="619047" cy="2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416586"/>
            <a:ext cx="3714285" cy="3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455" y="4989195"/>
            <a:ext cx="19011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845" y="2391410"/>
            <a:ext cx="78517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0955" y="2926080"/>
            <a:ext cx="493839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1138" y="3515616"/>
            <a:ext cx="2200161" cy="28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1138" y="4077792"/>
            <a:ext cx="2467126" cy="29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8400" y="4631055"/>
            <a:ext cx="478028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5987" y="5192928"/>
            <a:ext cx="2513154" cy="30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5987" y="5755104"/>
            <a:ext cx="1988430" cy="29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5987" y="6326496"/>
            <a:ext cx="3534986" cy="29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789045"/>
            <a:ext cx="3057525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75"/>
            <a:ext cx="4133333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465"/>
            <a:ext cx="3304761" cy="3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63470"/>
            <a:ext cx="46805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2934970"/>
            <a:ext cx="24377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54454"/>
            <a:ext cx="1857142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097655"/>
            <a:ext cx="47263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736094"/>
            <a:ext cx="3352380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288797"/>
            <a:ext cx="5019047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917734"/>
            <a:ext cx="1866666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124585"/>
            <a:ext cx="287528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11" grpId="0" animBg="1"/>
      <p:bldP spid="12" grpId="0" bldLvl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4077335"/>
            <a:ext cx="7607300" cy="25895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1143503"/>
            <a:ext cx="447619" cy="2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21"/>
          <a:stretch>
            <a:fillRect/>
          </a:stretch>
        </p:blipFill>
        <p:spPr>
          <a:xfrm>
            <a:off x="720090" y="3357245"/>
            <a:ext cx="10800080" cy="12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4"/>
          <a:stretch>
            <a:fillRect/>
          </a:stretch>
        </p:blipFill>
        <p:spPr>
          <a:xfrm>
            <a:off x="758190" y="975545"/>
            <a:ext cx="10800080" cy="363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04" y="1052858"/>
            <a:ext cx="7895238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04" y="1596366"/>
            <a:ext cx="4104761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2118360"/>
            <a:ext cx="891603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3169920"/>
            <a:ext cx="966660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04" y="4085061"/>
            <a:ext cx="7676190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655" y="4382770"/>
            <a:ext cx="7661275" cy="247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655" y="4869180"/>
            <a:ext cx="3884295" cy="195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933190"/>
            <a:ext cx="363855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62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785112"/>
            <a:ext cx="295238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025054"/>
            <a:ext cx="295238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504380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06245"/>
            <a:ext cx="61207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68948"/>
            <a:ext cx="3066666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28290"/>
            <a:ext cx="6724650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29071"/>
            <a:ext cx="4571428" cy="2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4916620"/>
            <a:ext cx="10800000" cy="17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5325" y="5088890"/>
            <a:ext cx="359283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5633720"/>
            <a:ext cx="28962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239" y="6217800"/>
            <a:ext cx="3828571" cy="33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5775" y="5085080"/>
            <a:ext cx="18573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75375" y="4996180"/>
            <a:ext cx="40398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3565064"/>
            <a:ext cx="2657143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4175197"/>
            <a:ext cx="1628571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390" y="4077335"/>
            <a:ext cx="499046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1143652"/>
            <a:ext cx="466666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140710"/>
            <a:ext cx="59626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561955" cy="396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0280"/>
            <a:ext cx="4050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92300"/>
            <a:ext cx="22764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2404745"/>
            <a:ext cx="34188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035" y="2860675"/>
            <a:ext cx="55321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95" b="2621"/>
          <a:stretch>
            <a:fillRect/>
          </a:stretch>
        </p:blipFill>
        <p:spPr>
          <a:xfrm>
            <a:off x="5807710" y="620395"/>
            <a:ext cx="4873625" cy="2660015"/>
          </a:xfrm>
          <a:prstGeom prst="round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81990" y="3567430"/>
            <a:ext cx="553212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8990" y="4119880"/>
            <a:ext cx="553212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5" y="4795520"/>
            <a:ext cx="10561955" cy="215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376555" y="4828540"/>
            <a:ext cx="43865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070" y="5367655"/>
            <a:ext cx="42576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9395" y="5935980"/>
            <a:ext cx="37236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2595" y="6508750"/>
            <a:ext cx="329184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10563860" cy="46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7265" y="4157980"/>
            <a:ext cx="2414270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89"/>
            <a:ext cx="6780952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5089"/>
            <a:ext cx="6761904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96795"/>
            <a:ext cx="614616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49956"/>
            <a:ext cx="2990476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21923"/>
            <a:ext cx="4476190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12955"/>
            <a:ext cx="1838095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4509135"/>
            <a:ext cx="193802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0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073785"/>
            <a:ext cx="423672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101" y="1608923"/>
            <a:ext cx="5986839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101" y="2153538"/>
            <a:ext cx="5544053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101" y="2744307"/>
            <a:ext cx="3191751" cy="26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101" y="3252000"/>
            <a:ext cx="3367020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101" y="3805846"/>
            <a:ext cx="5700873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101" y="4350461"/>
            <a:ext cx="2905785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101" y="4895076"/>
            <a:ext cx="4344840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101" y="5476615"/>
            <a:ext cx="1798819" cy="24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6021070"/>
            <a:ext cx="18288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153285"/>
            <a:ext cx="3188970" cy="340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31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3265" y="3920490"/>
            <a:ext cx="3126105" cy="29375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3644900"/>
            <a:ext cx="3126105" cy="29375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904" y="2421167"/>
            <a:ext cx="7638095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380" y="3050411"/>
            <a:ext cx="6342857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4761" y="3660587"/>
            <a:ext cx="6885713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134278"/>
            <a:ext cx="342858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42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4525010"/>
            <a:ext cx="5746750" cy="23329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36"/>
            <a:ext cx="3238095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67510"/>
            <a:ext cx="18167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11070"/>
            <a:ext cx="29864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53937"/>
            <a:ext cx="3352380" cy="314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16153"/>
            <a:ext cx="4000000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68839"/>
            <a:ext cx="4676190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50113"/>
            <a:ext cx="194285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51"/>
          <a:stretch>
            <a:fillRect/>
          </a:stretch>
        </p:blipFill>
        <p:spPr>
          <a:xfrm>
            <a:off x="8256270" y="2708910"/>
            <a:ext cx="2513965" cy="261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567305" y="1648460"/>
            <a:ext cx="21145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47440" y="2115820"/>
            <a:ext cx="21145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969"/>
            <a:ext cx="5361904" cy="3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7035"/>
            <a:ext cx="78803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74570"/>
            <a:ext cx="92519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91935"/>
            <a:ext cx="3961904" cy="3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715954"/>
            <a:ext cx="9514285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87612"/>
            <a:ext cx="5066666" cy="3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78070"/>
            <a:ext cx="198437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27552"/>
          <a:stretch>
            <a:fillRect/>
          </a:stretch>
        </p:blipFill>
        <p:spPr>
          <a:xfrm>
            <a:off x="8256270" y="3855720"/>
            <a:ext cx="348424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3933190"/>
            <a:ext cx="3753485" cy="28867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711450" y="4878070"/>
            <a:ext cx="198437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animBg="1"/>
      <p:bldP spid="12" grpId="0" animBg="1"/>
      <p:bldP spid="13" grpId="0" animBg="1"/>
      <p:bldP spid="15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592"/>
            <a:ext cx="4600000" cy="3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40454"/>
            <a:ext cx="4704761" cy="2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85035"/>
            <a:ext cx="65303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29080"/>
            <a:ext cx="3942857" cy="32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73393"/>
            <a:ext cx="1904761" cy="31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27552"/>
          <a:stretch>
            <a:fillRect/>
          </a:stretch>
        </p:blipFill>
        <p:spPr>
          <a:xfrm>
            <a:off x="8112125" y="3063240"/>
            <a:ext cx="3484245" cy="262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3140710"/>
            <a:ext cx="3753485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181556"/>
            <a:ext cx="304761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4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05714" y="4417764"/>
            <a:ext cx="304761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163635"/>
            <a:ext cx="295238" cy="30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18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4761" y="3298038"/>
            <a:ext cx="276190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416541"/>
            <a:ext cx="295238" cy="30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015"/>
            <a:ext cx="10800000" cy="70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9"/>
          <a:stretch>
            <a:fillRect/>
          </a:stretch>
        </p:blipFill>
        <p:spPr>
          <a:xfrm>
            <a:off x="5088255" y="3933190"/>
            <a:ext cx="2519770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22963"/>
            <a:ext cx="276190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1" r="34661"/>
          <a:stretch>
            <a:fillRect/>
          </a:stretch>
        </p:blipFill>
        <p:spPr>
          <a:xfrm>
            <a:off x="4079875" y="3789045"/>
            <a:ext cx="4176305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386711"/>
            <a:ext cx="266666" cy="29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/>
          <a:stretch>
            <a:fillRect/>
          </a:stretch>
        </p:blipFill>
        <p:spPr>
          <a:xfrm>
            <a:off x="4727665" y="3789045"/>
            <a:ext cx="3407955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2993468"/>
            <a:ext cx="609523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41515"/>
            <a:ext cx="10800000" cy="12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82440" y="4158615"/>
            <a:ext cx="544703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98"/>
          <a:stretch>
            <a:fillRect/>
          </a:stretch>
        </p:blipFill>
        <p:spPr>
          <a:xfrm>
            <a:off x="9840595" y="3989070"/>
            <a:ext cx="2473415" cy="286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2024-05-08T07:55:18Z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