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3068955"/>
            <a:ext cx="10548620" cy="6134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0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91185"/>
            <a:ext cx="4638095" cy="3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2197735"/>
            <a:ext cx="736981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670" y="3155315"/>
            <a:ext cx="736981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670" y="4077335"/>
            <a:ext cx="736981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9425" y="4869815"/>
            <a:ext cx="736981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5" t="40153"/>
          <a:stretch>
            <a:fillRect/>
          </a:stretch>
        </p:blipFill>
        <p:spPr>
          <a:xfrm>
            <a:off x="9120595" y="2493195"/>
            <a:ext cx="2548165" cy="344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2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4300855"/>
            <a:ext cx="922972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760" y="5156835"/>
            <a:ext cx="615124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58265" y="5848350"/>
            <a:ext cx="538861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4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11530" y="1266190"/>
            <a:ext cx="4104005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7070" y="2206625"/>
            <a:ext cx="8767445" cy="11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7070" y="3592195"/>
            <a:ext cx="752856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7070" y="4521200"/>
            <a:ext cx="583819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95020" y="5285740"/>
            <a:ext cx="904113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95020" y="6066790"/>
            <a:ext cx="475996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  <p:bldP spid="21" grpId="0" bldLvl="0" animBg="1"/>
      <p:bldP spid="27" grpId="0" bldLvl="0" animBg="1"/>
      <p:bldP spid="32" grpId="0" bldLvl="0" animBg="1"/>
      <p:bldP spid="3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3635"/>
            <a:ext cx="105016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20930"/>
            <a:ext cx="2504761" cy="48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898140"/>
            <a:ext cx="925703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3789045"/>
            <a:ext cx="1105789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4700470"/>
            <a:ext cx="3238095" cy="4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2" grpId="0" bldLvl="0" animBg="1"/>
      <p:bldP spid="16" grpId="0" bldLvl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761" y="4088839"/>
            <a:ext cx="1038095" cy="4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3809" y="5061064"/>
            <a:ext cx="933333" cy="4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571" y="5061064"/>
            <a:ext cx="942857" cy="4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387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3955" y="1184910"/>
            <a:ext cx="228981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2139432"/>
            <a:ext cx="1038095" cy="44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2857" y="2139432"/>
            <a:ext cx="1038095" cy="44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39047" y="4066938"/>
            <a:ext cx="933333" cy="45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43809" y="4066938"/>
            <a:ext cx="942857" cy="45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20000" y="4066938"/>
            <a:ext cx="714285" cy="45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0" t="35226" b="29689"/>
          <a:stretch>
            <a:fillRect/>
          </a:stretch>
        </p:blipFill>
        <p:spPr>
          <a:xfrm>
            <a:off x="5951855" y="4782820"/>
            <a:ext cx="4848225" cy="201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2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19200" y="3767455"/>
            <a:ext cx="455739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5209" y="4597411"/>
            <a:ext cx="2072447" cy="32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1225" y="5157470"/>
            <a:ext cx="544957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6093460"/>
            <a:ext cx="544957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2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39195"/>
            <a:ext cx="2514285" cy="37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98040"/>
            <a:ext cx="416306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985770"/>
            <a:ext cx="474599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834804"/>
            <a:ext cx="2438095" cy="47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65" t="45004" r="1245" b="-1102"/>
          <a:stretch>
            <a:fillRect/>
          </a:stretch>
        </p:blipFill>
        <p:spPr>
          <a:xfrm>
            <a:off x="8184605" y="1917250"/>
            <a:ext cx="2560230" cy="323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1" grpId="0" bldLvl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10001885" cy="456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7" r="6264" b="7832"/>
          <a:stretch>
            <a:fillRect/>
          </a:stretch>
        </p:blipFill>
        <p:spPr>
          <a:xfrm>
            <a:off x="9624695" y="3861435"/>
            <a:ext cx="2447925" cy="2996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72210"/>
            <a:ext cx="52997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68195"/>
            <a:ext cx="375729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915920"/>
            <a:ext cx="297688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840480"/>
            <a:ext cx="42703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707890"/>
            <a:ext cx="43637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5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67886"/>
            <a:ext cx="7495238" cy="45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126615"/>
            <a:ext cx="312991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0570" y="3018790"/>
            <a:ext cx="541337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35" y="3704405"/>
            <a:ext cx="10800000" cy="169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551180" y="3717290"/>
            <a:ext cx="7150735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4559300"/>
            <a:ext cx="6911975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7" r="6264" b="7832"/>
          <a:stretch>
            <a:fillRect/>
          </a:stretch>
        </p:blipFill>
        <p:spPr>
          <a:xfrm>
            <a:off x="9408795" y="2492375"/>
            <a:ext cx="2447925" cy="2996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ldLvl="0" animBg="1"/>
      <p:bldP spid="12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2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5860" y="3477260"/>
            <a:ext cx="460375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4041" y="4219095"/>
            <a:ext cx="1920095" cy="28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3805" y="4819650"/>
            <a:ext cx="41052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3805" y="5604510"/>
            <a:ext cx="462216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73480" y="6308090"/>
            <a:ext cx="518985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2" grpId="0" bldLvl="0" animBg="1"/>
      <p:bldP spid="15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2024-05-09T03:53:09Z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