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7" r:id="rId4"/>
    <p:sldId id="364" r:id="rId5"/>
    <p:sldId id="363" r:id="rId6"/>
    <p:sldId id="361" r:id="rId7"/>
    <p:sldId id="360" r:id="rId8"/>
    <p:sldId id="359" r:id="rId9"/>
    <p:sldId id="358" r:id="rId10"/>
    <p:sldId id="357" r:id="rId11"/>
    <p:sldId id="353" r:id="rId12"/>
    <p:sldId id="351" r:id="rId13"/>
    <p:sldId id="347" r:id="rId14"/>
    <p:sldId id="345" r:id="rId15"/>
    <p:sldId id="343" r:id="rId16"/>
    <p:sldId id="340" r:id="rId17"/>
    <p:sldId id="339" r:id="rId18"/>
    <p:sldId id="336" r:id="rId19"/>
    <p:sldId id="335" r:id="rId20"/>
    <p:sldId id="333" r:id="rId21"/>
    <p:sldId id="332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7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orient="horz" pos="217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2999740" y="2955925"/>
            <a:ext cx="6096090" cy="94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726541"/>
            <a:ext cx="5790476" cy="32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2228215"/>
            <a:ext cx="579056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1270" y="2977515"/>
            <a:ext cx="579056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2605405"/>
            <a:ext cx="477583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4455" y="3274695"/>
            <a:ext cx="223964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075" y="4220660"/>
            <a:ext cx="10800000" cy="2561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81979" y="5109634"/>
            <a:ext cx="4838095" cy="36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24836" y="6457433"/>
            <a:ext cx="3676190" cy="33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1300" y="5741670"/>
            <a:ext cx="483806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265" y="3345815"/>
            <a:ext cx="722820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265" y="5320030"/>
            <a:ext cx="850773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4004945"/>
            <a:ext cx="722820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1270" y="4662805"/>
            <a:ext cx="722820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651760"/>
            <a:ext cx="706310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608195"/>
            <a:ext cx="718756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3252470"/>
            <a:ext cx="706310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715" y="3860800"/>
            <a:ext cx="706310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945" y="3612330"/>
            <a:ext cx="10800000" cy="3255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7849" y="3812844"/>
            <a:ext cx="5228571" cy="32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7849" y="4452581"/>
            <a:ext cx="4657142" cy="31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7849" y="5092317"/>
            <a:ext cx="10066666" cy="34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7849" y="5741602"/>
            <a:ext cx="3828571" cy="32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270" y="6309360"/>
            <a:ext cx="771334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053320" cy="471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81" r="5858" b="44404"/>
          <a:stretch>
            <a:fillRect/>
          </a:stretch>
        </p:blipFill>
        <p:spPr>
          <a:xfrm>
            <a:off x="9624695" y="4797425"/>
            <a:ext cx="2465070" cy="1877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10358755" cy="374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80440"/>
            <a:ext cx="448500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524000"/>
            <a:ext cx="496951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196465"/>
            <a:ext cx="593153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844800"/>
            <a:ext cx="530860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402965"/>
            <a:ext cx="430212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013200"/>
            <a:ext cx="221996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438015"/>
            <a:ext cx="10358755" cy="243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1990" y="4628515"/>
            <a:ext cx="675957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157470"/>
            <a:ext cx="21469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5835015"/>
            <a:ext cx="273113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6402070"/>
            <a:ext cx="66592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9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0000" y="2592571"/>
            <a:ext cx="1371428" cy="34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9047" y="3326595"/>
            <a:ext cx="257141" cy="29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575183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192900"/>
            <a:ext cx="3857142" cy="31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803015"/>
            <a:ext cx="379666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318635"/>
            <a:ext cx="425450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1844675"/>
            <a:ext cx="575183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7760" y="2519045"/>
            <a:ext cx="575183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bldLvl="0" animBg="1"/>
      <p:bldP spid="13" grpId="0" bldLvl="0" animBg="1"/>
      <p:bldP spid="2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6630" y="3963670"/>
            <a:ext cx="558101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2857" y="4602255"/>
            <a:ext cx="4619047" cy="2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62857" y="5250174"/>
            <a:ext cx="5790476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5879037"/>
            <a:ext cx="9828571" cy="34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63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628590"/>
            <a:ext cx="10800000" cy="509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10" y="1838407"/>
            <a:ext cx="276190" cy="2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63" y="3288052"/>
            <a:ext cx="304761" cy="2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0958" y="5462520"/>
            <a:ext cx="295237" cy="30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3170"/>
            <a:ext cx="467106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280" y="1844675"/>
            <a:ext cx="333883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0235" y="2807970"/>
            <a:ext cx="737552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794885"/>
            <a:ext cx="398843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10235" y="5859145"/>
            <a:ext cx="467106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442970"/>
            <a:ext cx="737552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10235" y="4149090"/>
            <a:ext cx="737552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8" grpId="0" bldLvl="0" animBg="1"/>
      <p:bldP spid="23" grpId="0" bldLvl="0" animBg="1"/>
      <p:bldP spid="2" grpId="0" bldLvl="0" animBg="1"/>
      <p:bldP spid="2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9523" y="3758359"/>
            <a:ext cx="276190" cy="29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3789045"/>
            <a:ext cx="2783840" cy="25711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072965"/>
            <a:ext cx="10800000" cy="5719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139" y="1235016"/>
            <a:ext cx="6733333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139" y="1883220"/>
            <a:ext cx="3238095" cy="30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139" y="2521893"/>
            <a:ext cx="5171428" cy="31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836930"/>
            <a:ext cx="2866390" cy="264731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551180" y="3037840"/>
            <a:ext cx="517144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48690" y="3676015"/>
            <a:ext cx="943800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11225" y="4725035"/>
            <a:ext cx="943800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5325" y="5733415"/>
            <a:ext cx="943800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4" grpId="0" bldLvl="0" animBg="1"/>
      <p:bldP spid="25" grpId="0" bldLvl="0" animBg="1"/>
      <p:bldP spid="27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122"/>
            <a:ext cx="5485714" cy="28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10884"/>
            <a:ext cx="3980952" cy="2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940" y="2411730"/>
            <a:ext cx="40887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952" y="3059678"/>
            <a:ext cx="2809523" cy="3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0952" y="3746037"/>
            <a:ext cx="847619" cy="26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346602"/>
            <a:ext cx="4590476" cy="34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032962"/>
            <a:ext cx="3619047" cy="2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764540"/>
            <a:ext cx="2783840" cy="257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4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58390"/>
            <a:ext cx="4495238" cy="31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000" y="1878904"/>
            <a:ext cx="3304761" cy="3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0000" y="2528057"/>
            <a:ext cx="6400000" cy="33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0000" y="3205849"/>
            <a:ext cx="1952380" cy="25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0000" y="3845455"/>
            <a:ext cx="800000" cy="2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764540"/>
            <a:ext cx="2783840" cy="257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7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5192" y="1170000"/>
            <a:ext cx="314736" cy="27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162" y="3231000"/>
            <a:ext cx="260781" cy="27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45192" y="5256000"/>
            <a:ext cx="314736" cy="27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2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6104" y="1327324"/>
            <a:ext cx="326918" cy="28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785" y="4871220"/>
            <a:ext cx="289555" cy="28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2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935098"/>
            <a:ext cx="342858" cy="28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4680249"/>
            <a:ext cx="304761" cy="29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285" y="1925835"/>
            <a:ext cx="904761" cy="32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1428" y="3356587"/>
            <a:ext cx="580952" cy="29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0000" y="4043349"/>
            <a:ext cx="3276190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3803444"/>
            <a:ext cx="1285714" cy="286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238" y="6158215"/>
            <a:ext cx="428571" cy="286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317479"/>
            <a:ext cx="4409523" cy="35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47165" y="3914775"/>
            <a:ext cx="440944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797240"/>
            <a:ext cx="10800000" cy="190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05474" y="5601122"/>
            <a:ext cx="3466666" cy="32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48585" y="6271260"/>
            <a:ext cx="140017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2024-05-08T07:10:05Z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