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76" r:id="rId4"/>
    <p:sldId id="373" r:id="rId5"/>
    <p:sldId id="371" r:id="rId6"/>
    <p:sldId id="370" r:id="rId7"/>
    <p:sldId id="369" r:id="rId8"/>
    <p:sldId id="365" r:id="rId9"/>
    <p:sldId id="364" r:id="rId10"/>
    <p:sldId id="363" r:id="rId11"/>
    <p:sldId id="361" r:id="rId12"/>
    <p:sldId id="360" r:id="rId13"/>
    <p:sldId id="358" r:id="rId14"/>
    <p:sldId id="356" r:id="rId15"/>
    <p:sldId id="354" r:id="rId16"/>
    <p:sldId id="353" r:id="rId17"/>
    <p:sldId id="352" r:id="rId18"/>
    <p:sldId id="348" r:id="rId19"/>
    <p:sldId id="347" r:id="rId20"/>
    <p:sldId id="345" r:id="rId21"/>
    <p:sldId id="343" r:id="rId22"/>
    <p:sldId id="342" r:id="rId23"/>
    <p:sldId id="340" r:id="rId24"/>
    <p:sldId id="338" r:id="rId25"/>
    <p:sldId id="339" r:id="rId26"/>
    <p:sldId id="336" r:id="rId27"/>
    <p:sldId id="335" r:id="rId28"/>
    <p:sldId id="331" r:id="rId29"/>
    <p:sldId id="329" r:id="rId30"/>
    <p:sldId id="330" r:id="rId31"/>
    <p:sldId id="328" r:id="rId32"/>
    <p:sldId id="326" r:id="rId33"/>
    <p:sldId id="325" r:id="rId34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2" pos="38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  <p:guide pos="382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7.png"/><Relationship Id="rId2" Type="http://schemas.openxmlformats.org/officeDocument/2006/relationships/image" Target="../media/image55.png"/><Relationship Id="rId1" Type="http://schemas.openxmlformats.org/officeDocument/2006/relationships/image" Target="../media/image5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85"/>
          <a:stretch>
            <a:fillRect/>
          </a:stretch>
        </p:blipFill>
        <p:spPr>
          <a:xfrm>
            <a:off x="3011805" y="2924810"/>
            <a:ext cx="6168480" cy="95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02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868460"/>
            <a:ext cx="276190" cy="295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35"/>
          <a:stretch>
            <a:fillRect/>
          </a:stretch>
        </p:blipFill>
        <p:spPr>
          <a:xfrm>
            <a:off x="4152355" y="2421255"/>
            <a:ext cx="5255805" cy="4060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7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2489103"/>
            <a:ext cx="266666" cy="295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5877375"/>
            <a:ext cx="10800000" cy="626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5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490274"/>
            <a:ext cx="666666" cy="296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572960"/>
            <a:ext cx="10800000" cy="1959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14282" y="5092943"/>
            <a:ext cx="457142" cy="296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12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20000" y="1850332"/>
            <a:ext cx="438095" cy="295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92"/>
          <a:stretch>
            <a:fillRect/>
          </a:stretch>
        </p:blipFill>
        <p:spPr>
          <a:xfrm>
            <a:off x="3359785" y="2708910"/>
            <a:ext cx="5184865" cy="3863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5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476" y="3859881"/>
            <a:ext cx="466666" cy="295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05"/>
          <a:stretch>
            <a:fillRect/>
          </a:stretch>
        </p:blipFill>
        <p:spPr>
          <a:xfrm>
            <a:off x="4367620" y="2924810"/>
            <a:ext cx="4967515" cy="3863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1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91428" y="3825220"/>
            <a:ext cx="838094" cy="295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5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670" y="4722310"/>
            <a:ext cx="10800000" cy="1843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3660" y="4912995"/>
            <a:ext cx="972693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3574" y="5467150"/>
            <a:ext cx="6104761" cy="343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3574" y="6021006"/>
            <a:ext cx="7942857" cy="343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2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299"/>
          <a:stretch>
            <a:fillRect/>
          </a:stretch>
        </p:blipFill>
        <p:spPr>
          <a:xfrm>
            <a:off x="1343025" y="4580890"/>
            <a:ext cx="10800080" cy="1368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08120" y="5300980"/>
            <a:ext cx="39560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17"/>
          <a:stretch>
            <a:fillRect/>
          </a:stretch>
        </p:blipFill>
        <p:spPr>
          <a:xfrm>
            <a:off x="770890" y="908870"/>
            <a:ext cx="10800080" cy="2456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561276" y="1696477"/>
            <a:ext cx="866665" cy="371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2704" y="3002901"/>
            <a:ext cx="7685714" cy="333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91"/>
          <a:stretch>
            <a:fillRect/>
          </a:stretch>
        </p:blipFill>
        <p:spPr>
          <a:xfrm>
            <a:off x="732790" y="3789230"/>
            <a:ext cx="10800080" cy="2930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53890"/>
            <a:ext cx="10800000" cy="3335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61"/>
          <a:stretch>
            <a:fillRect/>
          </a:stretch>
        </p:blipFill>
        <p:spPr>
          <a:xfrm>
            <a:off x="2567305" y="4071620"/>
            <a:ext cx="7776845" cy="2864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57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2039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809675"/>
            <a:ext cx="266666" cy="29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2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605"/>
          <a:stretch>
            <a:fillRect/>
          </a:stretch>
        </p:blipFill>
        <p:spPr>
          <a:xfrm>
            <a:off x="2207895" y="4077335"/>
            <a:ext cx="8928735" cy="2844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0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53059"/>
            <a:ext cx="6180952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82002"/>
            <a:ext cx="3009523" cy="266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0725" y="2372995"/>
            <a:ext cx="229489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954123"/>
            <a:ext cx="3942857" cy="314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554478"/>
            <a:ext cx="3047619" cy="304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183421"/>
            <a:ext cx="3904761" cy="276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736128"/>
            <a:ext cx="6600000" cy="33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5346013"/>
            <a:ext cx="4457142" cy="352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300" y="836745"/>
            <a:ext cx="10800000" cy="2623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79650" y="3384550"/>
            <a:ext cx="8301990" cy="3439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2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3022226"/>
            <a:ext cx="7323809" cy="333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3632526"/>
            <a:ext cx="8209523" cy="343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4252362"/>
            <a:ext cx="7942857" cy="343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4872198"/>
            <a:ext cx="3380952" cy="333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8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1988820"/>
            <a:ext cx="4770120" cy="30530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10" y="1917065"/>
            <a:ext cx="5067300" cy="3122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3378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62857" y="3728802"/>
            <a:ext cx="457142" cy="295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4149090"/>
            <a:ext cx="6054725" cy="2668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1277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985" y="4149090"/>
            <a:ext cx="7566660" cy="2677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00" y="1965140"/>
            <a:ext cx="10800000" cy="2242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20004" y="2222768"/>
            <a:ext cx="8342857" cy="343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0004" y="2833442"/>
            <a:ext cx="4104761" cy="343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0090" y="3501390"/>
            <a:ext cx="916241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9740" y="4580890"/>
            <a:ext cx="3460115" cy="2233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08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7175" y="2924810"/>
            <a:ext cx="9137650" cy="386842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3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86666" y="1200664"/>
            <a:ext cx="457142" cy="295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3163371"/>
            <a:ext cx="6857142" cy="65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4125669"/>
            <a:ext cx="5619047" cy="342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4725914"/>
            <a:ext cx="3380952" cy="342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5335687"/>
            <a:ext cx="8257142" cy="342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9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484630"/>
            <a:ext cx="4724400" cy="36677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1965" y="1484630"/>
            <a:ext cx="5266690" cy="3877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1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15238" y="1907910"/>
            <a:ext cx="304761" cy="296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331"/>
          <a:stretch>
            <a:fillRect/>
          </a:stretch>
        </p:blipFill>
        <p:spPr>
          <a:xfrm>
            <a:off x="3719830" y="2932430"/>
            <a:ext cx="5904320" cy="3925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8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3795" y="4364990"/>
            <a:ext cx="7310120" cy="233870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1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96190" y="1229648"/>
            <a:ext cx="628571" cy="295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86666" y="1859456"/>
            <a:ext cx="580953" cy="324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91"/>
          <a:stretch>
            <a:fillRect/>
          </a:stretch>
        </p:blipFill>
        <p:spPr>
          <a:xfrm>
            <a:off x="7536180" y="4220845"/>
            <a:ext cx="3741420" cy="2341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4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62703"/>
            <a:ext cx="6857142" cy="3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553644"/>
            <a:ext cx="7542857" cy="32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935051"/>
            <a:ext cx="4361904" cy="3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316458"/>
            <a:ext cx="8771428" cy="3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697864"/>
            <a:ext cx="4133333" cy="34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025775"/>
            <a:ext cx="4243070" cy="84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3870689"/>
            <a:ext cx="9323809" cy="3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4404360"/>
            <a:ext cx="8349615" cy="2341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5515" y="4563110"/>
            <a:ext cx="4476115" cy="2250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bldLvl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19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05714" y="1917161"/>
            <a:ext cx="295238" cy="295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80"/>
          <a:stretch>
            <a:fillRect/>
          </a:stretch>
        </p:blipFill>
        <p:spPr>
          <a:xfrm>
            <a:off x="4224110" y="2924810"/>
            <a:ext cx="4775745" cy="3925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1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15238" y="1898360"/>
            <a:ext cx="304761" cy="296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0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05714" y="3288364"/>
            <a:ext cx="295238" cy="295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5876740"/>
            <a:ext cx="10800000" cy="810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93"/>
          <a:stretch>
            <a:fillRect/>
          </a:stretch>
        </p:blipFill>
        <p:spPr>
          <a:xfrm>
            <a:off x="9696450" y="3933190"/>
            <a:ext cx="2178685" cy="2818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7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05714" y="1880461"/>
            <a:ext cx="295238" cy="29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02"/>
          <a:stretch>
            <a:fillRect/>
          </a:stretch>
        </p:blipFill>
        <p:spPr>
          <a:xfrm>
            <a:off x="3359875" y="3284855"/>
            <a:ext cx="7127785" cy="3507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4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86666" y="1820062"/>
            <a:ext cx="342858" cy="295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1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1172175"/>
            <a:ext cx="276190" cy="295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89"/>
          <a:stretch>
            <a:fillRect/>
          </a:stretch>
        </p:blipFill>
        <p:spPr>
          <a:xfrm>
            <a:off x="7080250" y="2204720"/>
            <a:ext cx="4440010" cy="4060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2024-05-08T07:20:32Z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