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6" r:id="rId7"/>
    <p:sldId id="350" r:id="rId8"/>
    <p:sldId id="333" r:id="rId9"/>
    <p:sldId id="331" r:id="rId10"/>
    <p:sldId id="330" r:id="rId11"/>
    <p:sldId id="327" r:id="rId12"/>
    <p:sldId id="352" r:id="rId13"/>
    <p:sldId id="351" r:id="rId14"/>
    <p:sldId id="353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2924810"/>
            <a:ext cx="10066020" cy="828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34"/>
          <a:stretch>
            <a:fillRect/>
          </a:stretch>
        </p:blipFill>
        <p:spPr>
          <a:xfrm>
            <a:off x="767715" y="923290"/>
            <a:ext cx="10800080" cy="92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4930" y="1136015"/>
            <a:ext cx="13735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190" y="965835"/>
            <a:ext cx="61658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22"/>
          <a:stretch>
            <a:fillRect/>
          </a:stretch>
        </p:blipFill>
        <p:spPr>
          <a:xfrm>
            <a:off x="6327775" y="4220845"/>
            <a:ext cx="4876800" cy="247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41"/>
          <a:stretch>
            <a:fillRect/>
          </a:stretch>
        </p:blipFill>
        <p:spPr>
          <a:xfrm>
            <a:off x="767715" y="1628775"/>
            <a:ext cx="10019030" cy="324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67080" y="1844675"/>
            <a:ext cx="794321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2348865"/>
            <a:ext cx="79432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3030220"/>
            <a:ext cx="9547225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4076700"/>
            <a:ext cx="450596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7" b="74851"/>
          <a:stretch>
            <a:fillRect/>
          </a:stretch>
        </p:blipFill>
        <p:spPr>
          <a:xfrm>
            <a:off x="720090" y="836930"/>
            <a:ext cx="10800080" cy="99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039110"/>
            <a:ext cx="8852535" cy="381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0" y="3199130"/>
            <a:ext cx="5861050" cy="34988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59" b="22491"/>
          <a:stretch>
            <a:fillRect/>
          </a:stretch>
        </p:blipFill>
        <p:spPr>
          <a:xfrm>
            <a:off x="839470" y="1772920"/>
            <a:ext cx="10019030" cy="122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67080" y="1844675"/>
            <a:ext cx="961263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2493010"/>
            <a:ext cx="30416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3975" y="2441575"/>
            <a:ext cx="56076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6" b="50035"/>
          <a:stretch>
            <a:fillRect/>
          </a:stretch>
        </p:blipFill>
        <p:spPr>
          <a:xfrm>
            <a:off x="551815" y="1052830"/>
            <a:ext cx="10800080" cy="172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40"/>
          <a:stretch>
            <a:fillRect/>
          </a:stretch>
        </p:blipFill>
        <p:spPr>
          <a:xfrm>
            <a:off x="910590" y="2686685"/>
            <a:ext cx="10019030" cy="126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7080" y="2708910"/>
            <a:ext cx="9853295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22"/>
          <a:stretch>
            <a:fillRect/>
          </a:stretch>
        </p:blipFill>
        <p:spPr>
          <a:xfrm>
            <a:off x="3792220" y="4364990"/>
            <a:ext cx="4876800" cy="247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5"/>
          <a:stretch>
            <a:fillRect/>
          </a:stretch>
        </p:blipFill>
        <p:spPr>
          <a:xfrm>
            <a:off x="695960" y="908500"/>
            <a:ext cx="10800080" cy="366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180" y="4482280"/>
            <a:ext cx="10800000" cy="2188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00760" y="4494530"/>
            <a:ext cx="664146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27760" y="5229225"/>
            <a:ext cx="10702290" cy="153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22"/>
          <a:stretch>
            <a:fillRect/>
          </a:stretch>
        </p:blipFill>
        <p:spPr>
          <a:xfrm>
            <a:off x="8616315" y="3576320"/>
            <a:ext cx="3256915" cy="165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6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87"/>
          <a:stretch>
            <a:fillRect/>
          </a:stretch>
        </p:blipFill>
        <p:spPr>
          <a:xfrm>
            <a:off x="720090" y="972185"/>
            <a:ext cx="9823450" cy="512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1984" y="4545975"/>
            <a:ext cx="554419" cy="3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3782" y="5396096"/>
            <a:ext cx="563081" cy="3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95"/>
          <a:stretch>
            <a:fillRect/>
          </a:stretch>
        </p:blipFill>
        <p:spPr>
          <a:xfrm>
            <a:off x="7630795" y="2420620"/>
            <a:ext cx="3794125" cy="434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3221990"/>
            <a:ext cx="3882390" cy="34531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9"/>
          <a:stretch>
            <a:fillRect/>
          </a:stretch>
        </p:blipFill>
        <p:spPr>
          <a:xfrm>
            <a:off x="767715" y="1053015"/>
            <a:ext cx="9823450" cy="56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064875" y="2516505"/>
            <a:ext cx="81597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1"/>
          <a:stretch>
            <a:fillRect/>
          </a:stretch>
        </p:blipFill>
        <p:spPr>
          <a:xfrm>
            <a:off x="839470" y="1557020"/>
            <a:ext cx="10760075" cy="166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67715" y="1664970"/>
            <a:ext cx="1009523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493010"/>
            <a:ext cx="507174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84"/>
          <a:stretch>
            <a:fillRect/>
          </a:stretch>
        </p:blipFill>
        <p:spPr>
          <a:xfrm>
            <a:off x="263525" y="764540"/>
            <a:ext cx="10800080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2997200"/>
            <a:ext cx="2705735" cy="35153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7" b="29844"/>
          <a:stretch>
            <a:fillRect/>
          </a:stretch>
        </p:blipFill>
        <p:spPr>
          <a:xfrm>
            <a:off x="335915" y="2564765"/>
            <a:ext cx="10760075" cy="21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9380" y="2708910"/>
            <a:ext cx="4552950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4075430"/>
            <a:ext cx="955230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505" y="5681345"/>
            <a:ext cx="90614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14"/>
          <a:stretch>
            <a:fillRect/>
          </a:stretch>
        </p:blipFill>
        <p:spPr>
          <a:xfrm>
            <a:off x="695960" y="1197160"/>
            <a:ext cx="10800080" cy="177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2"/>
          <a:stretch>
            <a:fillRect/>
          </a:stretch>
        </p:blipFill>
        <p:spPr>
          <a:xfrm>
            <a:off x="767715" y="2852870"/>
            <a:ext cx="10760075" cy="164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95325" y="2924810"/>
            <a:ext cx="852424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717290"/>
            <a:ext cx="925830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724850"/>
            <a:ext cx="10800000" cy="723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183359"/>
            <a:ext cx="590476" cy="5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068955"/>
            <a:ext cx="5119370" cy="3056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145" y="3414395"/>
            <a:ext cx="5429885" cy="27108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2024-05-09T05:01:53Z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