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4" r:id="rId3"/>
    <p:sldId id="369" r:id="rId4"/>
    <p:sldId id="366" r:id="rId5"/>
    <p:sldId id="365" r:id="rId6"/>
    <p:sldId id="363" r:id="rId7"/>
    <p:sldId id="362" r:id="rId8"/>
    <p:sldId id="360" r:id="rId9"/>
    <p:sldId id="358" r:id="rId10"/>
    <p:sldId id="356" r:id="rId11"/>
    <p:sldId id="355" r:id="rId12"/>
    <p:sldId id="354" r:id="rId14"/>
    <p:sldId id="353" r:id="rId15"/>
    <p:sldId id="350" r:id="rId16"/>
    <p:sldId id="348" r:id="rId17"/>
    <p:sldId id="347" r:id="rId18"/>
    <p:sldId id="346" r:id="rId19"/>
    <p:sldId id="345" r:id="rId20"/>
    <p:sldId id="342" r:id="rId21"/>
    <p:sldId id="340" r:id="rId22"/>
    <p:sldId id="339" r:id="rId23"/>
    <p:sldId id="338" r:id="rId24"/>
    <p:sldId id="337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9"/>
        <p:guide pos="3840"/>
        <p:guide orient="horz" pos="21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3012440" y="2922270"/>
            <a:ext cx="6167845" cy="101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3005694"/>
            <a:ext cx="295238" cy="3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9"/>
          <a:stretch>
            <a:fillRect/>
          </a:stretch>
        </p:blipFill>
        <p:spPr>
          <a:xfrm>
            <a:off x="3935820" y="3933190"/>
            <a:ext cx="4607470" cy="298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155" y="2355215"/>
            <a:ext cx="86575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2965852"/>
            <a:ext cx="2066666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5322223"/>
            <a:ext cx="466666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1774311"/>
            <a:ext cx="466666" cy="28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2063750" y="3220720"/>
            <a:ext cx="8857070" cy="224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2443146"/>
            <a:ext cx="457142" cy="2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65"/>
          <a:stretch>
            <a:fillRect/>
          </a:stretch>
        </p:blipFill>
        <p:spPr>
          <a:xfrm>
            <a:off x="4511675" y="3284855"/>
            <a:ext cx="2952205" cy="324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1833762"/>
            <a:ext cx="800000" cy="32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7" r="31991"/>
          <a:stretch>
            <a:fillRect/>
          </a:stretch>
        </p:blipFill>
        <p:spPr>
          <a:xfrm>
            <a:off x="4367530" y="3140710"/>
            <a:ext cx="3600995" cy="324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6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8410" y="2597785"/>
            <a:ext cx="342582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0683" y="3306227"/>
            <a:ext cx="5127762" cy="2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3810" y="3826510"/>
            <a:ext cx="299974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8410" y="4265930"/>
            <a:ext cx="5758180" cy="139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0683" y="5917539"/>
            <a:ext cx="3927647" cy="2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0683" y="6438122"/>
            <a:ext cx="2492545" cy="2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95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0" b="38954"/>
          <a:stretch>
            <a:fillRect/>
          </a:stretch>
        </p:blipFill>
        <p:spPr>
          <a:xfrm>
            <a:off x="7176225" y="4220845"/>
            <a:ext cx="3815625" cy="244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44075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62886"/>
            <a:ext cx="3066666" cy="149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525705"/>
            <a:ext cx="4514285" cy="3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069080"/>
            <a:ext cx="32175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621530"/>
            <a:ext cx="19805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8120" y="4025900"/>
            <a:ext cx="321754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085" y="4605020"/>
            <a:ext cx="531177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9" grpId="0" bldLvl="0" animBg="1"/>
      <p:bldP spid="2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280" y="3607885"/>
            <a:ext cx="10800000" cy="323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184" y="4437182"/>
            <a:ext cx="3790476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789045"/>
            <a:ext cx="3206115" cy="27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46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0949" y="4464225"/>
            <a:ext cx="447619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9044" y="4464225"/>
            <a:ext cx="447619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5711" y="4464225"/>
            <a:ext cx="447619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b="57598"/>
          <a:stretch>
            <a:fillRect/>
          </a:stretch>
        </p:blipFill>
        <p:spPr>
          <a:xfrm>
            <a:off x="6384290" y="4845685"/>
            <a:ext cx="3919220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04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43625"/>
            <a:ext cx="304761" cy="2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73"/>
            <a:ext cx="6400000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410"/>
            <a:ext cx="1276190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392045"/>
            <a:ext cx="59080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20695"/>
            <a:ext cx="7959725" cy="16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878764"/>
            <a:ext cx="4600000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536244"/>
            <a:ext cx="1819047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000" y="3174441"/>
            <a:ext cx="3314285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3794125"/>
            <a:ext cx="43192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4394841"/>
            <a:ext cx="3485714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315" y="5024120"/>
            <a:ext cx="392874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142" y="5681982"/>
            <a:ext cx="2457142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40284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170" y="1841500"/>
            <a:ext cx="746823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564130"/>
            <a:ext cx="303212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184116"/>
            <a:ext cx="3752380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40152"/>
          <a:stretch>
            <a:fillRect/>
          </a:stretch>
        </p:blipFill>
        <p:spPr>
          <a:xfrm>
            <a:off x="8256360" y="2997385"/>
            <a:ext cx="3263810" cy="301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10430" y="1267460"/>
            <a:ext cx="40284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830" y="2564765"/>
            <a:ext cx="40284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4057" y="3507502"/>
            <a:ext cx="7663054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1600" y="4086225"/>
            <a:ext cx="504952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6355" y="4506595"/>
            <a:ext cx="635952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1589" y="5794966"/>
            <a:ext cx="4707960" cy="2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1589" y="6392095"/>
            <a:ext cx="1661093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825"/>
            <a:ext cx="7600000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71015"/>
            <a:ext cx="660654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47042"/>
            <a:ext cx="4971428" cy="2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67224"/>
            <a:ext cx="1847619" cy="2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20618"/>
            <a:ext cx="2609523" cy="3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712176"/>
            <a:ext cx="1695238" cy="3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303735"/>
            <a:ext cx="1609523" cy="31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84" t="38907"/>
          <a:stretch>
            <a:fillRect/>
          </a:stretch>
        </p:blipFill>
        <p:spPr>
          <a:xfrm>
            <a:off x="9264740" y="1941380"/>
            <a:ext cx="1718855" cy="351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76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 b="33898"/>
          <a:stretch>
            <a:fillRect/>
          </a:stretch>
        </p:blipFill>
        <p:spPr>
          <a:xfrm>
            <a:off x="6600190" y="4004945"/>
            <a:ext cx="2692400" cy="28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589"/>
            <a:ext cx="7114285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0637"/>
            <a:ext cx="6733333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00935"/>
            <a:ext cx="655891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81683"/>
            <a:ext cx="3000000" cy="32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56305"/>
            <a:ext cx="6874510" cy="16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381873"/>
            <a:ext cx="4485714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bldLvl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421"/>
            <a:ext cx="4085714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34820"/>
            <a:ext cx="420687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72640"/>
            <a:ext cx="504063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65316"/>
            <a:ext cx="1809523" cy="2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37635"/>
            <a:ext cx="652653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86605"/>
            <a:ext cx="392493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 b="33898"/>
          <a:stretch>
            <a:fillRect/>
          </a:stretch>
        </p:blipFill>
        <p:spPr>
          <a:xfrm>
            <a:off x="8976360" y="1700530"/>
            <a:ext cx="2692400" cy="28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  <p:bldP spid="12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9" b="52854"/>
          <a:stretch>
            <a:fillRect/>
          </a:stretch>
        </p:blipFill>
        <p:spPr>
          <a:xfrm>
            <a:off x="6600280" y="4293235"/>
            <a:ext cx="4535080" cy="251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9" b="52854"/>
          <a:stretch>
            <a:fillRect/>
          </a:stretch>
        </p:blipFill>
        <p:spPr>
          <a:xfrm>
            <a:off x="4151720" y="4004945"/>
            <a:ext cx="4535080" cy="251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143744"/>
            <a:ext cx="295238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123"/>
            <a:ext cx="4828571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53235"/>
            <a:ext cx="238188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853055"/>
            <a:ext cx="539686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15877"/>
            <a:ext cx="7819047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63721"/>
            <a:ext cx="4066666" cy="31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211564"/>
            <a:ext cx="4809523" cy="95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9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02" y="1141411"/>
            <a:ext cx="6184870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625" y="1790700"/>
            <a:ext cx="75330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02" y="2430823"/>
            <a:ext cx="3769198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3014980"/>
            <a:ext cx="60420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3710940"/>
            <a:ext cx="261302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402" y="4332000"/>
            <a:ext cx="9916470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2625" y="4981575"/>
            <a:ext cx="58737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402" y="5602588"/>
            <a:ext cx="10010465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2402" y="6242588"/>
            <a:ext cx="8591140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56270" y="1795780"/>
            <a:ext cx="241744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512310" y="2380615"/>
            <a:ext cx="491998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336405" y="2420620"/>
            <a:ext cx="150876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47510" y="3063875"/>
            <a:ext cx="409765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43275" y="3750945"/>
            <a:ext cx="176974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160010" y="3689350"/>
            <a:ext cx="411353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320530" y="3697605"/>
            <a:ext cx="176974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43660" y="4972050"/>
            <a:ext cx="441960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807710" y="4974590"/>
            <a:ext cx="49434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b="52688"/>
          <a:stretch>
            <a:fillRect/>
          </a:stretch>
        </p:blipFill>
        <p:spPr>
          <a:xfrm>
            <a:off x="7392670" y="189230"/>
            <a:ext cx="2753360" cy="1551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bldLvl="0" animBg="1"/>
      <p:bldP spid="16" grpId="0" bldLvl="0" animBg="1"/>
      <p:bldP spid="17" grpId="0" animBg="1"/>
      <p:bldP spid="18" grpId="0" bldLvl="0" animBg="1"/>
      <p:bldP spid="19" grpId="0" animBg="1"/>
      <p:bldP spid="20" grpId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783394"/>
            <a:ext cx="295238" cy="30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02"/>
          <a:stretch>
            <a:fillRect/>
          </a:stretch>
        </p:blipFill>
        <p:spPr>
          <a:xfrm>
            <a:off x="4584065" y="3357245"/>
            <a:ext cx="3239860" cy="327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20985"/>
            <a:ext cx="333333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r="39329"/>
          <a:stretch>
            <a:fillRect/>
          </a:stretch>
        </p:blipFill>
        <p:spPr>
          <a:xfrm>
            <a:off x="4439920" y="3213100"/>
            <a:ext cx="2952025" cy="327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800000" cy="358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91" y="3394642"/>
            <a:ext cx="342858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30"/>
          <a:stretch>
            <a:fillRect/>
          </a:stretch>
        </p:blipFill>
        <p:spPr>
          <a:xfrm>
            <a:off x="4439375" y="3644900"/>
            <a:ext cx="4068355" cy="327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49306"/>
            <a:ext cx="295238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10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86666" y="4967428"/>
            <a:ext cx="342858" cy="2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62750"/>
            <a:ext cx="333333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8"/>
          <a:stretch>
            <a:fillRect/>
          </a:stretch>
        </p:blipFill>
        <p:spPr>
          <a:xfrm>
            <a:off x="4871720" y="3357245"/>
            <a:ext cx="2736940" cy="298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412506"/>
            <a:ext cx="304761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6" r="46226"/>
          <a:stretch>
            <a:fillRect/>
          </a:stretch>
        </p:blipFill>
        <p:spPr>
          <a:xfrm>
            <a:off x="9192260" y="3500755"/>
            <a:ext cx="2880270" cy="298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2024-05-08T07:37:09Z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