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2" r:id="rId5"/>
    <p:sldId id="315" r:id="rId6"/>
    <p:sldId id="317" r:id="rId7"/>
    <p:sldId id="321" r:id="rId8"/>
    <p:sldId id="323" r:id="rId9"/>
    <p:sldId id="325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1" name="yt_shape_1071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10" name="yt_image_1071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3" name="yt_shape_10713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同底数幂的除法</a:t>
            </a:r>
          </a:p>
        </p:txBody>
      </p:sp>
      <p:sp>
        <p:nvSpPr>
          <p:cNvPr id="10714" name="yt_shape_10714"/>
          <p:cNvSpPr txBox="1"/>
          <p:nvPr/>
        </p:nvSpPr>
        <p:spPr>
          <a:xfrm>
            <a:off x="540000" y="1977370"/>
            <a:ext cx="66620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15" name="yt_table_107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455054"/>
              </p:ext>
            </p:extLst>
          </p:nvPr>
        </p:nvGraphicFramePr>
        <p:xfrm>
          <a:off x="540047" y="2456673"/>
          <a:ext cx="7959091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1258888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sp>
        <p:nvSpPr>
          <p:cNvPr id="10717" name="yt_shape_10717"/>
          <p:cNvSpPr txBox="1"/>
          <p:nvPr/>
        </p:nvSpPr>
        <p:spPr>
          <a:xfrm>
            <a:off x="540000" y="2982844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18" name="yt_table_107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686274"/>
              </p:ext>
            </p:extLst>
          </p:nvPr>
        </p:nvGraphicFramePr>
        <p:xfrm>
          <a:off x="540047" y="3462147"/>
          <a:ext cx="81400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sp>
        <p:nvSpPr>
          <p:cNvPr id="10720" name="yt_shape_10720"/>
          <p:cNvSpPr txBox="1"/>
          <p:nvPr/>
        </p:nvSpPr>
        <p:spPr>
          <a:xfrm>
            <a:off x="540000" y="3988318"/>
            <a:ext cx="59439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1" name="yt_table_107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704023"/>
              </p:ext>
            </p:extLst>
          </p:nvPr>
        </p:nvGraphicFramePr>
        <p:xfrm>
          <a:off x="540047" y="4467621"/>
          <a:ext cx="7857491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1157288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pic>
        <p:nvPicPr>
          <p:cNvPr id="3" name="yt_shape_1715239268452" title="H_26.259764">
            <a:extLst>
              <a:ext uri="{FF2B5EF4-FFF2-40B4-BE49-F238E27FC236}">
                <a16:creationId xmlns:a16="http://schemas.microsoft.com/office/drawing/2014/main" id="{F5722A46-554F-AC42-B9FA-3BAB17B98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13A74A-4473-007F-EEEA-9E50E953EDAE}"/>
              </a:ext>
            </a:extLst>
          </p:cNvPr>
          <p:cNvSpPr txBox="1"/>
          <p:nvPr/>
        </p:nvSpPr>
        <p:spPr>
          <a:xfrm>
            <a:off x="623483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E3F0E2-2AEF-5877-DC68-986FB1AEA072}"/>
              </a:ext>
            </a:extLst>
          </p:cNvPr>
          <p:cNvSpPr txBox="1"/>
          <p:nvPr/>
        </p:nvSpPr>
        <p:spPr>
          <a:xfrm>
            <a:off x="5021989" y="2936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37CD0B-A553-095E-66C6-77B7C1101733}"/>
              </a:ext>
            </a:extLst>
          </p:cNvPr>
          <p:cNvSpPr txBox="1"/>
          <p:nvPr/>
        </p:nvSpPr>
        <p:spPr>
          <a:xfrm>
            <a:off x="5523639" y="39415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3" name="yt_shape_10723"/>
              <p:cNvSpPr txBox="1"/>
              <p:nvPr/>
            </p:nvSpPr>
            <p:spPr>
              <a:xfrm>
                <a:off x="540000" y="900000"/>
                <a:ext cx="6963445" cy="51631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	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	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3" name="yt_shape_107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63445" cy="5163145"/>
              </a:xfrm>
              <a:prstGeom prst="rect">
                <a:avLst/>
              </a:prstGeom>
              <a:blipFill>
                <a:blip r:embed="rId2"/>
                <a:stretch>
                  <a:fillRect l="-2715" t="-1063" r="-1751" b="-1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F5F175-84B9-174E-F79B-9BE92A0FB2CB}"/>
              </a:ext>
            </a:extLst>
          </p:cNvPr>
          <p:cNvSpPr txBox="1"/>
          <p:nvPr/>
        </p:nvSpPr>
        <p:spPr>
          <a:xfrm>
            <a:off x="3745639" y="1328682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F7FB29-EEA8-3877-E38F-304C4786AF83}"/>
              </a:ext>
            </a:extLst>
          </p:cNvPr>
          <p:cNvSpPr txBox="1"/>
          <p:nvPr/>
        </p:nvSpPr>
        <p:spPr>
          <a:xfrm>
            <a:off x="3386864" y="1804170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A37EE-8ECE-A96D-ABF6-798C238635D9}"/>
              </a:ext>
            </a:extLst>
          </p:cNvPr>
          <p:cNvSpPr txBox="1"/>
          <p:nvPr/>
        </p:nvSpPr>
        <p:spPr>
          <a:xfrm>
            <a:off x="5453789" y="2279658"/>
            <a:ext cx="199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D44E40-850E-EB49-29A7-326DBC80A33C}"/>
              </a:ext>
            </a:extLst>
          </p:cNvPr>
          <p:cNvSpPr txBox="1"/>
          <p:nvPr/>
        </p:nvSpPr>
        <p:spPr>
          <a:xfrm>
            <a:off x="4517164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2614AE-2DE1-ADE7-BC1E-48A58C3B03D5}"/>
              </a:ext>
            </a:extLst>
          </p:cNvPr>
          <p:cNvSpPr txBox="1"/>
          <p:nvPr/>
        </p:nvSpPr>
        <p:spPr>
          <a:xfrm>
            <a:off x="449989" y="418161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2B0E1F-C45C-F37F-FFE1-B8567B1CFBB0}"/>
                  </a:ext>
                </a:extLst>
              </p:cNvPr>
              <p:cNvSpPr txBox="1"/>
              <p:nvPr/>
            </p:nvSpPr>
            <p:spPr>
              <a:xfrm>
                <a:off x="449989" y="5331976"/>
                <a:ext cx="2437511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hasSerialNum': 1}">
                <a:extLst>
                  <a:ext uri="{FF2B5EF4-FFF2-40B4-BE49-F238E27FC236}">
                    <a16:creationId xmlns:a16="http://schemas.microsoft.com/office/drawing/2014/main" id="{BE2B0E1F-C45C-F37F-FFE1-B8567B1CFB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1976"/>
                <a:ext cx="2437511" cy="728041"/>
              </a:xfrm>
              <a:prstGeom prst="rect">
                <a:avLst/>
              </a:prstGeom>
              <a:blipFill>
                <a:blip r:embed="rId3"/>
                <a:stretch>
                  <a:fillRect l="-4000" r="-40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5" name="yt_shape_10735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同底数幂的除法的逆用</a:t>
            </a:r>
          </a:p>
        </p:txBody>
      </p:sp>
      <p:sp>
        <p:nvSpPr>
          <p:cNvPr id="10736" name="yt_shape_10736"/>
          <p:cNvSpPr txBox="1"/>
          <p:nvPr/>
        </p:nvSpPr>
        <p:spPr>
          <a:xfrm>
            <a:off x="540000" y="1395205"/>
            <a:ext cx="68736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7" name="yt_table_107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450577"/>
              </p:ext>
            </p:extLst>
          </p:nvPr>
        </p:nvGraphicFramePr>
        <p:xfrm>
          <a:off x="540047" y="1874508"/>
          <a:ext cx="7428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39" name="yt_shape_10739"/>
              <p:cNvSpPr txBox="1"/>
              <p:nvPr/>
            </p:nvSpPr>
            <p:spPr>
              <a:xfrm>
                <a:off x="540000" y="2400679"/>
                <a:ext cx="5047857" cy="638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39" name="yt_shape_10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0679"/>
                <a:ext cx="5047857" cy="638701"/>
              </a:xfrm>
              <a:prstGeom prst="rect">
                <a:avLst/>
              </a:prstGeom>
              <a:blipFill>
                <a:blip r:embed="rId2"/>
                <a:stretch>
                  <a:fillRect l="-3744" r="-26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268558" title="H_26.259764">
            <a:extLst>
              <a:ext uri="{FF2B5EF4-FFF2-40B4-BE49-F238E27FC236}">
                <a16:creationId xmlns:a16="http://schemas.microsoft.com/office/drawing/2014/main" id="{D0C45AEE-C8B7-E4F4-3725-131F8F0B75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FC6DB7-776B-F8A2-9B83-3C06B623B19F}"/>
              </a:ext>
            </a:extLst>
          </p:cNvPr>
          <p:cNvSpPr txBox="1"/>
          <p:nvPr/>
        </p:nvSpPr>
        <p:spPr>
          <a:xfrm>
            <a:off x="6426927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AF4925-F5A1-7576-23B5-99DA030874AE}"/>
                  </a:ext>
                </a:extLst>
              </p:cNvPr>
              <p:cNvSpPr txBox="1"/>
              <p:nvPr/>
            </p:nvSpPr>
            <p:spPr>
              <a:xfrm>
                <a:off x="4891814" y="2272923"/>
                <a:ext cx="661099" cy="726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E7AF4925-F5A1-7576-23B5-99DA03087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814" y="2272923"/>
                <a:ext cx="661099" cy="726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" name="yt_shape_10741"/>
          <p:cNvSpPr txBox="1"/>
          <p:nvPr/>
        </p:nvSpPr>
        <p:spPr>
          <a:xfrm>
            <a:off x="540000" y="900000"/>
            <a:ext cx="703718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弄错底数符号而出错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0305DD-923E-81AA-DCAA-E03B32FE8617}"/>
              </a:ext>
            </a:extLst>
          </p:cNvPr>
          <p:cNvSpPr txBox="1"/>
          <p:nvPr/>
        </p:nvSpPr>
        <p:spPr>
          <a:xfrm>
            <a:off x="449989" y="1804170"/>
            <a:ext cx="7149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D75900-9F7F-BBF2-4B1E-5A12F275B422}"/>
              </a:ext>
            </a:extLst>
          </p:cNvPr>
          <p:cNvSpPr txBox="1"/>
          <p:nvPr/>
        </p:nvSpPr>
        <p:spPr>
          <a:xfrm>
            <a:off x="1703512" y="2430723"/>
            <a:ext cx="243630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5" name="yt_shape_1074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44" name="yt_image_1074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47" name="yt_shape_10747"/>
              <p:cNvSpPr txBox="1"/>
              <p:nvPr/>
            </p:nvSpPr>
            <p:spPr>
              <a:xfrm>
                <a:off x="540120" y="1482165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7262"/>
                  </a:rPr>
                  <a:t> 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47" name="yt_shape_10747" descr="{&quot;rangeId&quot;:1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499449"/>
              </a:xfrm>
              <a:prstGeom prst="rect">
                <a:avLst/>
              </a:prstGeom>
              <a:blipFill>
                <a:blip r:embed="rId3"/>
                <a:stretch>
                  <a:fillRect l="-164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49" name="yt_table_107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624357"/>
              </p:ext>
            </p:extLst>
          </p:nvPr>
        </p:nvGraphicFramePr>
        <p:xfrm>
          <a:off x="540047" y="3032402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sp>
        <p:nvSpPr>
          <p:cNvPr id="10751" name="yt_shape_10751"/>
          <p:cNvSpPr txBox="1"/>
          <p:nvPr/>
        </p:nvSpPr>
        <p:spPr>
          <a:xfrm>
            <a:off x="540000" y="3558573"/>
            <a:ext cx="92763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乐山市中考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EFA880-BF0A-9058-6B6F-F2F29E779553}"/>
              </a:ext>
            </a:extLst>
          </p:cNvPr>
          <p:cNvSpPr txBox="1"/>
          <p:nvPr/>
        </p:nvSpPr>
        <p:spPr>
          <a:xfrm>
            <a:off x="2774209" y="249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66F857-BFAF-6E71-DDF5-855E20F4F56E}"/>
              </a:ext>
            </a:extLst>
          </p:cNvPr>
          <p:cNvSpPr txBox="1"/>
          <p:nvPr/>
        </p:nvSpPr>
        <p:spPr>
          <a:xfrm>
            <a:off x="8950861" y="35117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623392" y="1196752"/>
            <a:ext cx="596317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C674E1-45AC-4E45-C189-651DC76035BE}"/>
              </a:ext>
            </a:extLst>
          </p:cNvPr>
          <p:cNvSpPr txBox="1"/>
          <p:nvPr/>
        </p:nvSpPr>
        <p:spPr>
          <a:xfrm>
            <a:off x="533381" y="1625434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C1B6AD-D69E-98D1-E73F-87FA4406E11A}"/>
              </a:ext>
            </a:extLst>
          </p:cNvPr>
          <p:cNvSpPr txBox="1"/>
          <p:nvPr/>
        </p:nvSpPr>
        <p:spPr>
          <a:xfrm>
            <a:off x="533381" y="2100922"/>
            <a:ext cx="102501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CCA818-83C4-56E2-C4C4-0EC1CD93F7E1}"/>
              </a:ext>
            </a:extLst>
          </p:cNvPr>
          <p:cNvSpPr txBox="1"/>
          <p:nvPr/>
        </p:nvSpPr>
        <p:spPr>
          <a:xfrm>
            <a:off x="533381" y="3051898"/>
            <a:ext cx="382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36C026-D0B0-FCC8-114E-CD7D199EE693}"/>
              </a:ext>
            </a:extLst>
          </p:cNvPr>
          <p:cNvSpPr txBox="1"/>
          <p:nvPr/>
        </p:nvSpPr>
        <p:spPr>
          <a:xfrm>
            <a:off x="533381" y="3527386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EEA38A-831D-0617-694D-EFFA5B3FD774}"/>
              </a:ext>
            </a:extLst>
          </p:cNvPr>
          <p:cNvSpPr txBox="1"/>
          <p:nvPr/>
        </p:nvSpPr>
        <p:spPr>
          <a:xfrm>
            <a:off x="533381" y="4002874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8D58EF-F744-725E-4FD9-64D17E6E7E29}"/>
              </a:ext>
            </a:extLst>
          </p:cNvPr>
          <p:cNvSpPr txBox="1"/>
          <p:nvPr/>
        </p:nvSpPr>
        <p:spPr>
          <a:xfrm>
            <a:off x="533381" y="4478362"/>
            <a:ext cx="964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381" y="705488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8" name="yt_shape_1075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57" name="yt_image_1075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60" name="yt_shape_10760"/>
              <p:cNvSpPr txBox="1"/>
              <p:nvPr/>
            </p:nvSpPr>
            <p:spPr>
              <a:xfrm>
                <a:off x="540119" y="1482165"/>
                <a:ext cx="11492915" cy="4192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06d4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为同类项，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两边都乘以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760" name="yt_shape_107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192045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CB198B-0D6C-E199-90A4-730430D7DCD8}"/>
              </a:ext>
            </a:extLst>
          </p:cNvPr>
          <p:cNvSpPr txBox="1"/>
          <p:nvPr/>
        </p:nvSpPr>
        <p:spPr>
          <a:xfrm>
            <a:off x="450108" y="2582296"/>
            <a:ext cx="9917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4DE6E2-1D4E-B8B1-EDC6-1C39369C0F41}"/>
                  </a:ext>
                </a:extLst>
              </p:cNvPr>
              <p:cNvSpPr txBox="1"/>
              <p:nvPr/>
            </p:nvSpPr>
            <p:spPr>
              <a:xfrm>
                <a:off x="450108" y="3057784"/>
                <a:ext cx="58331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为同类项，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784DE6E2-1D4E-B8B1-EDC6-1C39369C0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57784"/>
                <a:ext cx="5833173" cy="765061"/>
              </a:xfrm>
              <a:prstGeom prst="rect">
                <a:avLst/>
              </a:prstGeom>
              <a:blipFill>
                <a:blip r:embed="rId4"/>
                <a:stretch>
                  <a:fillRect l="-1672" r="-15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DDE151-49B9-BEAF-72AC-07BF73AA8A20}"/>
              </a:ext>
            </a:extLst>
          </p:cNvPr>
          <p:cNvSpPr txBox="1"/>
          <p:nvPr/>
        </p:nvSpPr>
        <p:spPr>
          <a:xfrm>
            <a:off x="450108" y="3729233"/>
            <a:ext cx="212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105BEB-6327-CEB0-2DEE-A0CAFE063AEF}"/>
              </a:ext>
            </a:extLst>
          </p:cNvPr>
          <p:cNvSpPr txBox="1"/>
          <p:nvPr/>
        </p:nvSpPr>
        <p:spPr>
          <a:xfrm>
            <a:off x="450108" y="4204721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5F619B-FA36-0BAC-8392-C7BFE2616EB3}"/>
              </a:ext>
            </a:extLst>
          </p:cNvPr>
          <p:cNvSpPr txBox="1"/>
          <p:nvPr/>
        </p:nvSpPr>
        <p:spPr>
          <a:xfrm>
            <a:off x="450108" y="4680209"/>
            <a:ext cx="547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5" name="yt_shape_10765"/>
          <p:cNvSpPr txBox="1"/>
          <p:nvPr/>
        </p:nvSpPr>
        <p:spPr>
          <a:xfrm>
            <a:off x="1837001" y="1556792"/>
            <a:ext cx="8551554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不要出现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这样的错误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不要出现类似于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这样的错误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407368" y="76470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名师点睛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737</Words>
  <Application>Microsoft Office PowerPoint</Application>
  <PresentationFormat>宽屏</PresentationFormat>
  <Paragraphs>96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,isEnd</vt:lpstr>
      <vt:lpstr>_⨹_1_07262</vt:lpstr>
      <vt:lpstr>_⨹_1_b06d4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