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74" r:id="rId4"/>
    <p:sldId id="371" r:id="rId5"/>
    <p:sldId id="370" r:id="rId6"/>
    <p:sldId id="367" r:id="rId7"/>
    <p:sldId id="365" r:id="rId8"/>
    <p:sldId id="364" r:id="rId9"/>
    <p:sldId id="362" r:id="rId10"/>
    <p:sldId id="361" r:id="rId11"/>
    <p:sldId id="359" r:id="rId12"/>
    <p:sldId id="357" r:id="rId13"/>
    <p:sldId id="356" r:id="rId14"/>
    <p:sldId id="354" r:id="rId15"/>
    <p:sldId id="352" r:id="rId16"/>
    <p:sldId id="348" r:id="rId17"/>
    <p:sldId id="346" r:id="rId18"/>
    <p:sldId id="345" r:id="rId19"/>
    <p:sldId id="343" r:id="rId20"/>
    <p:sldId id="342" r:id="rId21"/>
    <p:sldId id="340" r:id="rId22"/>
    <p:sldId id="337" r:id="rId23"/>
    <p:sldId id="336" r:id="rId24"/>
    <p:sldId id="334" r:id="rId25"/>
    <p:sldId id="333" r:id="rId26"/>
    <p:sldId id="330" r:id="rId27"/>
    <p:sldId id="328" r:id="rId28"/>
    <p:sldId id="327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7"/>
          <a:stretch>
            <a:fillRect/>
          </a:stretch>
        </p:blipFill>
        <p:spPr>
          <a:xfrm>
            <a:off x="2783840" y="2853055"/>
            <a:ext cx="6527890" cy="1068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844615"/>
            <a:ext cx="10800000" cy="1419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52704" y="3777991"/>
            <a:ext cx="1466666" cy="352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653"/>
          <a:stretch>
            <a:fillRect/>
          </a:stretch>
        </p:blipFill>
        <p:spPr>
          <a:xfrm>
            <a:off x="767080" y="1053015"/>
            <a:ext cx="10800080" cy="1927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14854" y="2492116"/>
            <a:ext cx="1466666" cy="352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32"/>
          <a:stretch>
            <a:fillRect/>
          </a:stretch>
        </p:blipFill>
        <p:spPr>
          <a:xfrm>
            <a:off x="6671945" y="3644900"/>
            <a:ext cx="3215005" cy="3108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4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86666" y="2582402"/>
            <a:ext cx="1619047" cy="362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40"/>
          <a:stretch>
            <a:fillRect/>
          </a:stretch>
        </p:blipFill>
        <p:spPr>
          <a:xfrm>
            <a:off x="4871810" y="3573145"/>
            <a:ext cx="6335305" cy="3108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2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20165" y="2957830"/>
            <a:ext cx="4822825" cy="83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24761" y="4129885"/>
            <a:ext cx="1342857" cy="352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8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249805"/>
            <a:ext cx="704024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869565"/>
            <a:ext cx="303530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517900"/>
            <a:ext cx="299212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2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165" y="2642235"/>
            <a:ext cx="367030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24761" y="3300409"/>
            <a:ext cx="2980952" cy="27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4355915"/>
            <a:ext cx="10800000" cy="2027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05474" y="5264376"/>
            <a:ext cx="4323809" cy="353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34795" y="5876925"/>
            <a:ext cx="4323715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0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3011432"/>
            <a:ext cx="5723809" cy="324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20165" y="4580890"/>
            <a:ext cx="7432675" cy="1010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31315" y="3559810"/>
            <a:ext cx="5723890" cy="913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9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886595"/>
            <a:ext cx="6257142" cy="323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24761" y="3543844"/>
            <a:ext cx="2304761" cy="257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24761" y="4172517"/>
            <a:ext cx="1504761" cy="266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4757420"/>
            <a:ext cx="3233420" cy="8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1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052830"/>
            <a:ext cx="4469130" cy="962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1904" y="2222759"/>
            <a:ext cx="1066666" cy="25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1904" y="2852912"/>
            <a:ext cx="619047" cy="267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4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3284855"/>
            <a:ext cx="2114550" cy="326707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8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05471"/>
            <a:ext cx="2647619" cy="324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734820"/>
            <a:ext cx="600773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363921"/>
            <a:ext cx="5361904" cy="31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918460"/>
            <a:ext cx="2990215" cy="37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622371"/>
            <a:ext cx="3542857" cy="305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261130"/>
            <a:ext cx="4580952" cy="295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928490"/>
            <a:ext cx="1828571" cy="25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115" y="764540"/>
            <a:ext cx="1990090" cy="3074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10" grpId="0" bldLvl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6145"/>
            <a:ext cx="10800000" cy="595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371"/>
          <a:stretch>
            <a:fillRect/>
          </a:stretch>
        </p:blipFill>
        <p:spPr>
          <a:xfrm>
            <a:off x="720090" y="1628775"/>
            <a:ext cx="10800080" cy="3384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1809754"/>
            <a:ext cx="333333" cy="295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15238" y="3211397"/>
            <a:ext cx="295238" cy="305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085715"/>
            <a:ext cx="10532745" cy="1784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765175"/>
            <a:ext cx="10532745" cy="4445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6513" y="2295337"/>
            <a:ext cx="4266666" cy="343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24132" y="2972415"/>
            <a:ext cx="2123809" cy="324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4609" y="3573204"/>
            <a:ext cx="9904761" cy="352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4780" y="4229735"/>
            <a:ext cx="2277745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24305" y="4737100"/>
            <a:ext cx="339979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43574" y="5314399"/>
            <a:ext cx="2028571" cy="324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71905" y="5877560"/>
            <a:ext cx="708596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9515" y="6513830"/>
            <a:ext cx="703072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42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0620" y="3819536"/>
            <a:ext cx="3149417" cy="343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8900" y="4459605"/>
            <a:ext cx="2891790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2545" y="5053330"/>
            <a:ext cx="3508375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68425" y="5620385"/>
            <a:ext cx="6284595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68409" y="6286782"/>
            <a:ext cx="4372131" cy="287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8" grpId="0" bldLvl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1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24567"/>
            <a:ext cx="4980952" cy="3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675130"/>
            <a:ext cx="2981325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383245"/>
            <a:ext cx="2457142" cy="314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002915"/>
            <a:ext cx="590486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632388"/>
            <a:ext cx="2771428" cy="305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299869"/>
            <a:ext cx="1866666" cy="266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4764405"/>
            <a:ext cx="5845175" cy="8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5911215"/>
            <a:ext cx="469265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746" t="46404"/>
          <a:stretch>
            <a:fillRect/>
          </a:stretch>
        </p:blipFill>
        <p:spPr>
          <a:xfrm>
            <a:off x="8472260" y="1989005"/>
            <a:ext cx="2967900" cy="3087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  <p:bldP spid="11" grpId="0" animBg="1"/>
      <p:bldP spid="12" grpId="0" animBg="1"/>
      <p:bldP spid="13" grpId="0" bldLvl="0" animBg="1"/>
      <p:bldP spid="1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02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1611" y="3936705"/>
            <a:ext cx="6840636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1611" y="4576705"/>
            <a:ext cx="2446444" cy="291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0430" y="5179058"/>
            <a:ext cx="4544741" cy="31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8658" y="5809647"/>
            <a:ext cx="2766364" cy="31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8658" y="6421411"/>
            <a:ext cx="2916915" cy="30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2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67669"/>
            <a:ext cx="1819047" cy="305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916234"/>
            <a:ext cx="228571" cy="66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878083"/>
            <a:ext cx="2438095" cy="305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526648"/>
            <a:ext cx="228571" cy="57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488497"/>
            <a:ext cx="2980952" cy="305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137062"/>
            <a:ext cx="1819047" cy="267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747477"/>
            <a:ext cx="228571" cy="66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709326"/>
            <a:ext cx="4571428" cy="305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357891"/>
            <a:ext cx="1828571" cy="257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4911079"/>
            <a:ext cx="3838095" cy="343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5531031"/>
            <a:ext cx="1800000" cy="305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05" t="48187"/>
          <a:stretch>
            <a:fillRect/>
          </a:stretch>
        </p:blipFill>
        <p:spPr>
          <a:xfrm>
            <a:off x="8472260" y="2420620"/>
            <a:ext cx="3061880" cy="2984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5" grpId="0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65175"/>
            <a:ext cx="9740265" cy="4382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990"/>
          <a:stretch>
            <a:fillRect/>
          </a:stretch>
        </p:blipFill>
        <p:spPr>
          <a:xfrm>
            <a:off x="5304155" y="4711700"/>
            <a:ext cx="6073140" cy="223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3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95857"/>
            <a:ext cx="219047" cy="66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086329"/>
            <a:ext cx="6457142" cy="304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715135"/>
            <a:ext cx="809625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343958"/>
            <a:ext cx="3019047" cy="304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963545"/>
            <a:ext cx="411924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0565" y="3565525"/>
            <a:ext cx="715264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220874"/>
            <a:ext cx="4619047" cy="295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4878271"/>
            <a:ext cx="3380952" cy="266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5497557"/>
            <a:ext cx="4371428" cy="266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64" r="72622"/>
          <a:stretch>
            <a:fillRect/>
          </a:stretch>
        </p:blipFill>
        <p:spPr>
          <a:xfrm>
            <a:off x="8616315" y="1985645"/>
            <a:ext cx="2736215" cy="223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bldLvl="0" animBg="1"/>
      <p:bldP spid="12" grpId="0" bldLvl="0" animBg="1"/>
      <p:bldP spid="13" grpId="0" animBg="1"/>
      <p:bldP spid="14" grpId="0" animBg="1"/>
      <p:bldP spid="1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0" y="836745"/>
            <a:ext cx="10800000" cy="4232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3804" y="998810"/>
            <a:ext cx="4819047" cy="314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3804" y="1628005"/>
            <a:ext cx="3028571" cy="295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3804" y="2285799"/>
            <a:ext cx="1819047" cy="257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3804" y="2857794"/>
            <a:ext cx="5695238" cy="343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3804" y="3496522"/>
            <a:ext cx="5333333" cy="314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3890" y="4125595"/>
            <a:ext cx="594169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3804" y="4745378"/>
            <a:ext cx="3019047" cy="333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02" r="31990"/>
          <a:stretch>
            <a:fillRect/>
          </a:stretch>
        </p:blipFill>
        <p:spPr>
          <a:xfrm>
            <a:off x="8938260" y="1781175"/>
            <a:ext cx="2688590" cy="223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59"/>
          <a:stretch>
            <a:fillRect/>
          </a:stretch>
        </p:blipFill>
        <p:spPr>
          <a:xfrm>
            <a:off x="681990" y="4949190"/>
            <a:ext cx="10800080" cy="1935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643890" y="5244465"/>
            <a:ext cx="408749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43804" y="5884003"/>
            <a:ext cx="6066666" cy="30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43804" y="6513696"/>
            <a:ext cx="4390476" cy="295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563" r="80538"/>
          <a:stretch>
            <a:fillRect/>
          </a:stretch>
        </p:blipFill>
        <p:spPr>
          <a:xfrm>
            <a:off x="5375910" y="6411145"/>
            <a:ext cx="2101940" cy="439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5447665" y="6435725"/>
            <a:ext cx="1857375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275780"/>
            <a:ext cx="10800000" cy="3231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1425" y="3475955"/>
            <a:ext cx="333333" cy="295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629"/>
          <a:stretch>
            <a:fillRect/>
          </a:stretch>
        </p:blipFill>
        <p:spPr>
          <a:xfrm>
            <a:off x="695325" y="980625"/>
            <a:ext cx="10800080" cy="2107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568940" y="1052830"/>
            <a:ext cx="39687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5714" y="1812360"/>
            <a:ext cx="304761" cy="296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324"/>
          <a:stretch>
            <a:fillRect/>
          </a:stretch>
        </p:blipFill>
        <p:spPr>
          <a:xfrm>
            <a:off x="4944110" y="4462145"/>
            <a:ext cx="2384425" cy="2432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09360"/>
            <a:ext cx="10800000" cy="1965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624761" y="3587321"/>
            <a:ext cx="276190" cy="295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45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2276925"/>
            <a:ext cx="10800000" cy="1443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1796" y="2582871"/>
            <a:ext cx="276190" cy="286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5"/>
          <a:stretch>
            <a:fillRect/>
          </a:stretch>
        </p:blipFill>
        <p:spPr>
          <a:xfrm>
            <a:off x="4584155" y="3644900"/>
            <a:ext cx="6000025" cy="3157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1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15238" y="2526995"/>
            <a:ext cx="295238" cy="30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8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239053"/>
            <a:ext cx="276190" cy="29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324"/>
          <a:stretch>
            <a:fillRect/>
          </a:stretch>
        </p:blipFill>
        <p:spPr>
          <a:xfrm>
            <a:off x="4603115" y="3429000"/>
            <a:ext cx="3096985" cy="3268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3427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3137983"/>
            <a:ext cx="342857" cy="286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76" r="17992"/>
          <a:stretch>
            <a:fillRect/>
          </a:stretch>
        </p:blipFill>
        <p:spPr>
          <a:xfrm>
            <a:off x="4367530" y="4157345"/>
            <a:ext cx="3801110" cy="2783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858"/>
          <a:stretch>
            <a:fillRect/>
          </a:stretch>
        </p:blipFill>
        <p:spPr>
          <a:xfrm>
            <a:off x="720090" y="972185"/>
            <a:ext cx="10800080" cy="2168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86666" y="1935448"/>
            <a:ext cx="2495239" cy="352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91428" y="2631802"/>
            <a:ext cx="438095" cy="295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2024-05-08T07:40:41Z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