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213100"/>
            <a:ext cx="11932920" cy="568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91135" y="1124585"/>
            <a:ext cx="68916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1901825"/>
            <a:ext cx="68916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2708910"/>
            <a:ext cx="68916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3644900"/>
            <a:ext cx="68916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7" t="37694" r="-894" b="-2529"/>
          <a:stretch>
            <a:fillRect/>
          </a:stretch>
        </p:blipFill>
        <p:spPr>
          <a:xfrm>
            <a:off x="7392035" y="3068955"/>
            <a:ext cx="4272280" cy="3467735"/>
          </a:xfrm>
          <a:prstGeom prst="snip2Same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3" r="5506" b="39838"/>
          <a:stretch>
            <a:fillRect/>
          </a:stretch>
        </p:blipFill>
        <p:spPr>
          <a:xfrm>
            <a:off x="9264650" y="3933190"/>
            <a:ext cx="2927350" cy="29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212215"/>
            <a:ext cx="480250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072" y="1699741"/>
            <a:ext cx="1430393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586" y="2264903"/>
            <a:ext cx="1963891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305" y="2710180"/>
            <a:ext cx="404876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9305" y="3248025"/>
            <a:ext cx="42119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3751580"/>
            <a:ext cx="429958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5180" y="4277995"/>
            <a:ext cx="388493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9586" y="5802967"/>
            <a:ext cx="5048901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89586" y="6352645"/>
            <a:ext cx="1917499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3" grpId="0" bldLvl="0" animBg="1"/>
      <p:bldP spid="17" grpId="0" bldLvl="0" animBg="1"/>
      <p:bldP spid="20" grpId="0" bldLvl="0" animBg="1"/>
      <p:bldP spid="23" grpId="0" bldLvl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0135"/>
            <a:ext cx="9559290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345587"/>
            <a:ext cx="6771428" cy="41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013303"/>
            <a:ext cx="2476190" cy="3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272426"/>
            <a:ext cx="2542857" cy="3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892448"/>
            <a:ext cx="276190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522009"/>
            <a:ext cx="276190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2924810"/>
            <a:ext cx="24765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3610610"/>
            <a:ext cx="57867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3" r="5506" b="39838"/>
          <a:stretch>
            <a:fillRect/>
          </a:stretch>
        </p:blipFill>
        <p:spPr>
          <a:xfrm>
            <a:off x="9048115" y="3169920"/>
            <a:ext cx="2927350" cy="29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3" grpId="0" animBg="1"/>
      <p:bldP spid="19" grpId="0" animBg="1"/>
      <p:bldP spid="21" grpId="0" animBg="1"/>
      <p:bldP spid="23" grpId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9818" y="4503678"/>
            <a:ext cx="705939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0707" y="5310919"/>
            <a:ext cx="705939" cy="34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4080" y="6134978"/>
            <a:ext cx="747959" cy="3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630" y="2088515"/>
            <a:ext cx="11506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3987763"/>
            <a:ext cx="1161904" cy="3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285" y="3978220"/>
            <a:ext cx="1523809" cy="41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345" y="3750945"/>
            <a:ext cx="56464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5720" y="4531360"/>
            <a:ext cx="421830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5447" y="5276657"/>
            <a:ext cx="2232927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5720" y="5986145"/>
            <a:ext cx="375602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1258385"/>
            <a:ext cx="10800000" cy="29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196975"/>
            <a:ext cx="9235440" cy="226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04" y="3785661"/>
            <a:ext cx="6238095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7" t="46404"/>
          <a:stretch>
            <a:fillRect/>
          </a:stretch>
        </p:blipFill>
        <p:spPr>
          <a:xfrm>
            <a:off x="6744425" y="3645085"/>
            <a:ext cx="3329850" cy="30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2"/>
          <a:stretch>
            <a:fillRect/>
          </a:stretch>
        </p:blipFill>
        <p:spPr>
          <a:xfrm>
            <a:off x="720090" y="972185"/>
            <a:ext cx="10800080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2588"/>
          <a:stretch>
            <a:fillRect/>
          </a:stretch>
        </p:blipFill>
        <p:spPr>
          <a:xfrm>
            <a:off x="8904605" y="2637155"/>
            <a:ext cx="2543810" cy="2266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9130"/>
            <a:ext cx="10800000" cy="555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9815"/>
            <a:ext cx="64770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1831340"/>
            <a:ext cx="6353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612052"/>
            <a:ext cx="1714285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383280"/>
            <a:ext cx="47275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4077335"/>
            <a:ext cx="9020810" cy="223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2588"/>
          <a:stretch>
            <a:fillRect/>
          </a:stretch>
        </p:blipFill>
        <p:spPr>
          <a:xfrm>
            <a:off x="7320280" y="766445"/>
            <a:ext cx="3651885" cy="3253740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90"/>
          <a:stretch>
            <a:fillRect/>
          </a:stretch>
        </p:blipFill>
        <p:spPr>
          <a:xfrm>
            <a:off x="720090" y="6092825"/>
            <a:ext cx="10800080" cy="76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551180" y="6365875"/>
            <a:ext cx="71240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5" grpId="0" bldLvl="0" animBg="1"/>
      <p:bldP spid="20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5535"/>
            <a:ext cx="6797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1963898"/>
            <a:ext cx="3266666" cy="4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0890" y="2822575"/>
            <a:ext cx="40913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80460"/>
            <a:ext cx="49593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529455"/>
            <a:ext cx="87020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387975"/>
            <a:ext cx="96767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2832100"/>
            <a:ext cx="24676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2588"/>
          <a:stretch>
            <a:fillRect/>
          </a:stretch>
        </p:blipFill>
        <p:spPr>
          <a:xfrm>
            <a:off x="8488680" y="1340485"/>
            <a:ext cx="3275330" cy="2918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6" grpId="0" bldLvl="0" animBg="1"/>
      <p:bldP spid="19" grpId="0" bldLvl="0" animBg="1"/>
      <p:bldP spid="24" grpId="0" bldLvl="0" animBg="1"/>
      <p:bldP spid="31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069590"/>
            <a:ext cx="64128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975390"/>
            <a:ext cx="2380952" cy="207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