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7" r:id="rId8"/>
    <p:sldId id="344" r:id="rId9"/>
    <p:sldId id="343" r:id="rId10"/>
    <p:sldId id="342" r:id="rId11"/>
    <p:sldId id="341" r:id="rId12"/>
    <p:sldId id="339" r:id="rId13"/>
    <p:sldId id="337" r:id="rId14"/>
    <p:sldId id="334" r:id="rId15"/>
    <p:sldId id="382" r:id="rId16"/>
    <p:sldId id="329" r:id="rId17"/>
    <p:sldId id="327" r:id="rId18"/>
    <p:sldId id="380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2924810"/>
            <a:ext cx="872426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3321645"/>
            <a:ext cx="1333333" cy="40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789045"/>
            <a:ext cx="7998460" cy="299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9172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346" y="6020089"/>
            <a:ext cx="978755" cy="44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" r="55326"/>
          <a:stretch>
            <a:fillRect/>
          </a:stretch>
        </p:blipFill>
        <p:spPr>
          <a:xfrm>
            <a:off x="9336405" y="1160780"/>
            <a:ext cx="2545715" cy="240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40820" y="1557020"/>
            <a:ext cx="44323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9" r="5591"/>
          <a:stretch>
            <a:fillRect/>
          </a:stretch>
        </p:blipFill>
        <p:spPr>
          <a:xfrm>
            <a:off x="9096375" y="4293235"/>
            <a:ext cx="3095625" cy="240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48115" y="6023610"/>
            <a:ext cx="3879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828040"/>
            <a:ext cx="937958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72"/>
          <a:stretch>
            <a:fillRect/>
          </a:stretch>
        </p:blipFill>
        <p:spPr>
          <a:xfrm>
            <a:off x="8620760" y="1355090"/>
            <a:ext cx="3756025" cy="347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0"/>
          <a:stretch>
            <a:fillRect/>
          </a:stretch>
        </p:blipFill>
        <p:spPr>
          <a:xfrm>
            <a:off x="361315" y="3429000"/>
            <a:ext cx="9180195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770" y="3573145"/>
            <a:ext cx="85578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381500"/>
            <a:ext cx="837755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5085080"/>
            <a:ext cx="418846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5877560"/>
            <a:ext cx="81826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24400"/>
            <a:ext cx="10800000" cy="1780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3"/>
          <a:stretch>
            <a:fillRect/>
          </a:stretch>
        </p:blipFill>
        <p:spPr>
          <a:xfrm>
            <a:off x="623570" y="2780850"/>
            <a:ext cx="10569575" cy="215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89"/>
          <a:stretch>
            <a:fillRect/>
          </a:stretch>
        </p:blipFill>
        <p:spPr>
          <a:xfrm>
            <a:off x="7536180" y="3573145"/>
            <a:ext cx="4396740" cy="317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2940685"/>
            <a:ext cx="88557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3717290"/>
            <a:ext cx="682371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8750300" cy="4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3413"/>
          <a:stretch>
            <a:fillRect/>
          </a:stretch>
        </p:blipFill>
        <p:spPr>
          <a:xfrm>
            <a:off x="8749030" y="1218565"/>
            <a:ext cx="3324225" cy="2598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895" b="14322"/>
          <a:stretch>
            <a:fillRect/>
          </a:stretch>
        </p:blipFill>
        <p:spPr>
          <a:xfrm>
            <a:off x="9424670" y="4004945"/>
            <a:ext cx="2129155" cy="2491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11075" y="1700381"/>
            <a:ext cx="580952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360" y="6237456"/>
            <a:ext cx="580952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76"/>
          <a:stretch>
            <a:fillRect/>
          </a:stretch>
        </p:blipFill>
        <p:spPr>
          <a:xfrm>
            <a:off x="263525" y="764540"/>
            <a:ext cx="10800080" cy="296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1530" y="1155551"/>
            <a:ext cx="580952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5"/>
          <a:stretch>
            <a:fillRect/>
          </a:stretch>
        </p:blipFill>
        <p:spPr>
          <a:xfrm>
            <a:off x="6022975" y="3522980"/>
            <a:ext cx="6149340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220" y="3644900"/>
            <a:ext cx="4160520" cy="31661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3" r="45554"/>
          <a:stretch>
            <a:fillRect/>
          </a:stretch>
        </p:blipFill>
        <p:spPr>
          <a:xfrm>
            <a:off x="263525" y="3717475"/>
            <a:ext cx="5880190" cy="16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3525" y="3789045"/>
            <a:ext cx="56876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4725035"/>
            <a:ext cx="56876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4"/>
          <a:stretch>
            <a:fillRect/>
          </a:stretch>
        </p:blipFill>
        <p:spPr>
          <a:xfrm>
            <a:off x="695325" y="837115"/>
            <a:ext cx="10800080" cy="203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1425" y="2093031"/>
            <a:ext cx="1371428" cy="46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79"/>
          <a:stretch>
            <a:fillRect/>
          </a:stretch>
        </p:blipFill>
        <p:spPr>
          <a:xfrm>
            <a:off x="729615" y="2636520"/>
            <a:ext cx="10800080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59315" t="-4956" r="-3978" b="15829"/>
          <a:stretch>
            <a:fillRect/>
          </a:stretch>
        </p:blipFill>
        <p:spPr>
          <a:xfrm>
            <a:off x="9696450" y="4149090"/>
            <a:ext cx="2495550" cy="259207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82395"/>
            <a:ext cx="760666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66695"/>
            <a:ext cx="104057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13150"/>
            <a:ext cx="90297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9315" t="-4956" r="-3978" b="15829"/>
          <a:stretch>
            <a:fillRect/>
          </a:stretch>
        </p:blipFill>
        <p:spPr>
          <a:xfrm>
            <a:off x="4799965" y="3933190"/>
            <a:ext cx="2495550" cy="259207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173870"/>
            <a:ext cx="371428" cy="4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7275" y="5378153"/>
            <a:ext cx="303461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8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8269" y="5352609"/>
            <a:ext cx="308943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295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8418" y="2931564"/>
            <a:ext cx="380952" cy="41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485" y="2789555"/>
            <a:ext cx="6909435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157285"/>
            <a:ext cx="10800000" cy="174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85" y="836295"/>
            <a:ext cx="7810500" cy="20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2708910"/>
            <a:ext cx="7810500" cy="418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6453505"/>
            <a:ext cx="36893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644900"/>
            <a:ext cx="8980170" cy="327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1055370"/>
            <a:ext cx="6141720" cy="278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4233064"/>
            <a:ext cx="571428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455" y="5396865"/>
            <a:ext cx="13811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2024-05-09T04:42:42Z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