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5" r:id="rId6"/>
    <p:sldId id="334" r:id="rId7"/>
    <p:sldId id="332" r:id="rId8"/>
    <p:sldId id="331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3068955"/>
            <a:ext cx="9906000" cy="6870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9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76985"/>
            <a:ext cx="817435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117850"/>
            <a:ext cx="8571230" cy="131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4753610"/>
            <a:ext cx="817943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2108835"/>
            <a:ext cx="817435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4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435" y="2959735"/>
            <a:ext cx="932370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34260" y="3717290"/>
            <a:ext cx="840422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34260" y="4478655"/>
            <a:ext cx="741108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34260" y="5336540"/>
            <a:ext cx="664781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34260" y="6060440"/>
            <a:ext cx="641604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5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8730" y="1191895"/>
            <a:ext cx="655383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9047" y="2098536"/>
            <a:ext cx="4304761" cy="47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955925"/>
            <a:ext cx="550100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902710"/>
            <a:ext cx="619569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8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89603" y="3160421"/>
            <a:ext cx="596023" cy="39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4418" y="3160421"/>
            <a:ext cx="775776" cy="39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4935" y="4069715"/>
            <a:ext cx="139128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46367" y="6021473"/>
            <a:ext cx="312202" cy="38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78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3895" y="2957830"/>
            <a:ext cx="990981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3895" y="5464810"/>
            <a:ext cx="466026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3895" y="6282690"/>
            <a:ext cx="572389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3789045"/>
            <a:ext cx="990981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67715" y="4626610"/>
            <a:ext cx="990981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" grpId="0" bldLvl="0" animBg="1"/>
      <p:bldP spid="26" grpId="0" bldLvl="0" animBg="1"/>
      <p:bldP spid="2" grpId="0" bldLvl="0" animBg="1"/>
      <p:bldP spid="3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1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12850" y="4601210"/>
            <a:ext cx="6750050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5733415"/>
            <a:ext cx="6750050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847850" y="1268730"/>
            <a:ext cx="3888105" cy="10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2708910"/>
            <a:ext cx="5576570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4004945"/>
            <a:ext cx="7757795" cy="130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56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530" y="3449320"/>
            <a:ext cx="348551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530" y="4220845"/>
            <a:ext cx="5018405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4530" y="5656580"/>
            <a:ext cx="6473825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2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9610" y="3447415"/>
            <a:ext cx="7986395" cy="104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4797425"/>
            <a:ext cx="7986395" cy="104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07670" y="5828030"/>
            <a:ext cx="7986395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9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453515"/>
            <a:ext cx="5576570" cy="104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756535"/>
            <a:ext cx="7903845" cy="11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8455"/>
            <a:ext cx="10800000" cy="4548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2024-05-08T08:26:54Z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