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1" r:id="rId9"/>
    <p:sldId id="312" r:id="rId10"/>
    <p:sldId id="314" r:id="rId11"/>
    <p:sldId id="315" r:id="rId12"/>
    <p:sldId id="316" r:id="rId13"/>
    <p:sldId id="317" r:id="rId14"/>
    <p:sldId id="324" r:id="rId15"/>
    <p:sldId id="31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0" name="yt_shape_1269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89" name="yt_image_1268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2" name="yt_shape_12692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等腰三角形的判定</a:t>
            </a:r>
          </a:p>
        </p:txBody>
      </p:sp>
      <p:sp>
        <p:nvSpPr>
          <p:cNvPr id="12693" name="yt_shape_12693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2782"/>
              </a:rPr>
              <a:t>是等腰三角形的是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4" name="yt_table_126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400279"/>
              </p:ext>
            </p:extLst>
          </p:nvPr>
        </p:nvGraphicFramePr>
        <p:xfrm>
          <a:off x="540047" y="2936805"/>
          <a:ext cx="3897313" cy="1901952"/>
        </p:xfrm>
        <a:graphic>
          <a:graphicData uri="http://schemas.openxmlformats.org/drawingml/2006/table">
            <a:tbl>
              <a:tblPr/>
              <a:tblGrid>
                <a:gridCol w="389731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pic>
        <p:nvPicPr>
          <p:cNvPr id="3" name="yt_shape_1715239582016" title="H_26.259764">
            <a:extLst>
              <a:ext uri="{FF2B5EF4-FFF2-40B4-BE49-F238E27FC236}">
                <a16:creationId xmlns:a16="http://schemas.microsoft.com/office/drawing/2014/main" id="{3C145055-1EBB-9200-05EF-EDDDB054BB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789389-A4E7-0C60-84B7-D666C1372DBC}"/>
              </a:ext>
            </a:extLst>
          </p:cNvPr>
          <p:cNvSpPr txBox="1"/>
          <p:nvPr/>
        </p:nvSpPr>
        <p:spPr>
          <a:xfrm>
            <a:off x="10597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0" name="yt_shape_127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871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41" name="yt_image_12741" title="H_110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628800"/>
            <a:ext cx="1886945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743"/>
          <p:cNvSpPr txBox="1"/>
          <p:nvPr/>
        </p:nvSpPr>
        <p:spPr>
          <a:xfrm>
            <a:off x="540119" y="1860931"/>
            <a:ext cx="631102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32D967-F8C4-F414-2162-138E3CFFED80}"/>
              </a:ext>
            </a:extLst>
          </p:cNvPr>
          <p:cNvSpPr txBox="1"/>
          <p:nvPr/>
        </p:nvSpPr>
        <p:spPr>
          <a:xfrm>
            <a:off x="450108" y="1814125"/>
            <a:ext cx="602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C943BE-90C5-87C5-D852-34424042D6B1}"/>
              </a:ext>
            </a:extLst>
          </p:cNvPr>
          <p:cNvSpPr txBox="1"/>
          <p:nvPr/>
        </p:nvSpPr>
        <p:spPr>
          <a:xfrm>
            <a:off x="450108" y="2289613"/>
            <a:ext cx="6430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7686AB-E050-CA9F-160C-380AC9F022BE}"/>
              </a:ext>
            </a:extLst>
          </p:cNvPr>
          <p:cNvSpPr txBox="1"/>
          <p:nvPr/>
        </p:nvSpPr>
        <p:spPr>
          <a:xfrm>
            <a:off x="450108" y="2765101"/>
            <a:ext cx="533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74BFD1-3D8E-F4BB-5920-C924AC97372D}"/>
              </a:ext>
            </a:extLst>
          </p:cNvPr>
          <p:cNvSpPr txBox="1"/>
          <p:nvPr/>
        </p:nvSpPr>
        <p:spPr>
          <a:xfrm>
            <a:off x="450108" y="3240589"/>
            <a:ext cx="4736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52DCCF-0E8C-7A2F-D966-54510C211005}"/>
              </a:ext>
            </a:extLst>
          </p:cNvPr>
          <p:cNvSpPr txBox="1"/>
          <p:nvPr/>
        </p:nvSpPr>
        <p:spPr>
          <a:xfrm>
            <a:off x="450108" y="3716077"/>
            <a:ext cx="555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C17552-0671-FDED-1111-5A9A1DCF5D41}"/>
              </a:ext>
            </a:extLst>
          </p:cNvPr>
          <p:cNvSpPr txBox="1"/>
          <p:nvPr/>
        </p:nvSpPr>
        <p:spPr>
          <a:xfrm>
            <a:off x="450108" y="4191565"/>
            <a:ext cx="3934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A67E74-ABF8-5C8E-EE43-7DCC83500B6D}"/>
              </a:ext>
            </a:extLst>
          </p:cNvPr>
          <p:cNvSpPr txBox="1"/>
          <p:nvPr/>
        </p:nvSpPr>
        <p:spPr>
          <a:xfrm>
            <a:off x="450108" y="4667053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4" name="yt_shape_127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6c9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45" name="yt_image_12745" title="H_107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628800"/>
            <a:ext cx="1600347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747"/>
          <p:cNvSpPr txBox="1"/>
          <p:nvPr/>
        </p:nvSpPr>
        <p:spPr>
          <a:xfrm>
            <a:off x="626546" y="1877156"/>
            <a:ext cx="581088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3B4E38-456C-6F4B-BB3A-7912E0536EAF}"/>
              </a:ext>
            </a:extLst>
          </p:cNvPr>
          <p:cNvSpPr txBox="1"/>
          <p:nvPr/>
        </p:nvSpPr>
        <p:spPr>
          <a:xfrm>
            <a:off x="536535" y="1830350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8D88FE-6BAA-FE7F-C1FC-988394647747}"/>
              </a:ext>
            </a:extLst>
          </p:cNvPr>
          <p:cNvSpPr txBox="1"/>
          <p:nvPr/>
        </p:nvSpPr>
        <p:spPr>
          <a:xfrm>
            <a:off x="536535" y="2305838"/>
            <a:ext cx="399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C9D13E-F093-AA51-7CFB-19BA2F55C4EF}"/>
              </a:ext>
            </a:extLst>
          </p:cNvPr>
          <p:cNvSpPr txBox="1"/>
          <p:nvPr/>
        </p:nvSpPr>
        <p:spPr>
          <a:xfrm>
            <a:off x="536535" y="2781326"/>
            <a:ext cx="572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E6348-0242-0820-CF5F-38F1A4565BAE}"/>
              </a:ext>
            </a:extLst>
          </p:cNvPr>
          <p:cNvSpPr txBox="1"/>
          <p:nvPr/>
        </p:nvSpPr>
        <p:spPr>
          <a:xfrm>
            <a:off x="536535" y="3256814"/>
            <a:ext cx="593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8F73CE-B0F1-C7ED-B1D2-BD06FBD3CD16}"/>
              </a:ext>
            </a:extLst>
          </p:cNvPr>
          <p:cNvSpPr txBox="1"/>
          <p:nvPr/>
        </p:nvSpPr>
        <p:spPr>
          <a:xfrm>
            <a:off x="536535" y="3732302"/>
            <a:ext cx="541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417C79-7A89-7AFB-62E3-79E1C20C1721}"/>
              </a:ext>
            </a:extLst>
          </p:cNvPr>
          <p:cNvSpPr txBox="1"/>
          <p:nvPr/>
        </p:nvSpPr>
        <p:spPr>
          <a:xfrm>
            <a:off x="536535" y="4207790"/>
            <a:ext cx="455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7B3EED-4D21-1444-C81F-7EFC8A3480DB}"/>
              </a:ext>
            </a:extLst>
          </p:cNvPr>
          <p:cNvSpPr txBox="1"/>
          <p:nvPr/>
        </p:nvSpPr>
        <p:spPr>
          <a:xfrm>
            <a:off x="536535" y="4683278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9" name="yt_shape_12749"/>
          <p:cNvSpPr txBox="1"/>
          <p:nvPr/>
        </p:nvSpPr>
        <p:spPr>
          <a:xfrm>
            <a:off x="551265" y="75860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48" name="yt_image_1274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758603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1" name="yt_shape_12751"/>
          <p:cNvSpPr txBox="1"/>
          <p:nvPr/>
        </p:nvSpPr>
        <p:spPr>
          <a:xfrm>
            <a:off x="551384" y="13407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259"/>
              </a:rPr>
              <a:t>都是等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753"/>
              <p:cNvSpPr txBox="1"/>
              <p:nvPr/>
            </p:nvSpPr>
            <p:spPr>
              <a:xfrm>
                <a:off x="667104" y="2780216"/>
                <a:ext cx="6990696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都是等边三角形，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𝐴𝐶𝑁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2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104" y="2780216"/>
                <a:ext cx="6990696" cy="4362028"/>
              </a:xfrm>
              <a:prstGeom prst="rect">
                <a:avLst/>
              </a:prstGeom>
              <a:blipFill>
                <a:blip r:embed="rId3"/>
                <a:stretch>
                  <a:fillRect l="-2616" t="-1117" r="-1656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2755" title="H_120.9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3001305"/>
            <a:ext cx="218401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2CDB1C8-E872-E3E9-EC35-B93631C5E310}"/>
              </a:ext>
            </a:extLst>
          </p:cNvPr>
          <p:cNvSpPr txBox="1"/>
          <p:nvPr/>
        </p:nvSpPr>
        <p:spPr>
          <a:xfrm>
            <a:off x="577093" y="2733410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248779-2EC6-76DD-0E24-D815B859F260}"/>
              </a:ext>
            </a:extLst>
          </p:cNvPr>
          <p:cNvSpPr txBox="1"/>
          <p:nvPr/>
        </p:nvSpPr>
        <p:spPr>
          <a:xfrm>
            <a:off x="577093" y="320889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D9B6F7-7321-5697-A456-44BFDCFF08AA}"/>
              </a:ext>
            </a:extLst>
          </p:cNvPr>
          <p:cNvSpPr txBox="1"/>
          <p:nvPr/>
        </p:nvSpPr>
        <p:spPr>
          <a:xfrm>
            <a:off x="577093" y="3684386"/>
            <a:ext cx="710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688615-4E27-AB71-89D5-4BCDA484E3B0}"/>
              </a:ext>
            </a:extLst>
          </p:cNvPr>
          <p:cNvSpPr txBox="1"/>
          <p:nvPr/>
        </p:nvSpPr>
        <p:spPr>
          <a:xfrm>
            <a:off x="577093" y="4159874"/>
            <a:ext cx="586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27EBF4-0767-2ADC-3887-E8022C1059BB}"/>
              </a:ext>
            </a:extLst>
          </p:cNvPr>
          <p:cNvSpPr txBox="1"/>
          <p:nvPr/>
        </p:nvSpPr>
        <p:spPr>
          <a:xfrm>
            <a:off x="577093" y="4635362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AF7B554-6E01-DC90-BA5C-C00F36E2D1D9}"/>
                  </a:ext>
                </a:extLst>
              </p:cNvPr>
              <p:cNvSpPr txBox="1"/>
              <p:nvPr/>
            </p:nvSpPr>
            <p:spPr>
              <a:xfrm>
                <a:off x="577093" y="4541750"/>
                <a:ext cx="58668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𝐴𝐶𝑁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AF7B554-6E01-DC90-BA5C-C00F36E2D1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093" y="4541750"/>
                <a:ext cx="5866828" cy="1611643"/>
              </a:xfrm>
              <a:prstGeom prst="rect">
                <a:avLst/>
              </a:prstGeom>
              <a:blipFill>
                <a:blip r:embed="rId5"/>
                <a:stretch>
                  <a:fillRect l="-1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C597FD8-6AB8-6584-8A83-B0521CEA93EF}"/>
              </a:ext>
            </a:extLst>
          </p:cNvPr>
          <p:cNvSpPr txBox="1"/>
          <p:nvPr/>
        </p:nvSpPr>
        <p:spPr>
          <a:xfrm>
            <a:off x="577093" y="6129835"/>
            <a:ext cx="652119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57" name="yt_shape_12757"/>
              <p:cNvSpPr txBox="1"/>
              <p:nvPr/>
            </p:nvSpPr>
            <p:spPr>
              <a:xfrm>
                <a:off x="540000" y="900000"/>
                <a:ext cx="8649804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57" name="yt_shape_12757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49804" cy="4842159"/>
              </a:xfrm>
              <a:prstGeom prst="rect">
                <a:avLst/>
              </a:prstGeom>
              <a:blipFill>
                <a:blip r:embed="rId2"/>
                <a:stretch>
                  <a:fillRect l="-2185" t="-1134" r="-846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60" name="yt_image_12760" title="H_120.9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7984" y="1531667"/>
            <a:ext cx="218401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255381-3896-97D2-BA72-3D12F350BB41}"/>
              </a:ext>
            </a:extLst>
          </p:cNvPr>
          <p:cNvSpPr txBox="1"/>
          <p:nvPr/>
        </p:nvSpPr>
        <p:spPr>
          <a:xfrm>
            <a:off x="449989" y="1328682"/>
            <a:ext cx="7603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F3A8E6-2596-0F0C-2A91-EBA84136A08B}"/>
              </a:ext>
            </a:extLst>
          </p:cNvPr>
          <p:cNvSpPr txBox="1"/>
          <p:nvPr/>
        </p:nvSpPr>
        <p:spPr>
          <a:xfrm>
            <a:off x="449989" y="1804170"/>
            <a:ext cx="8746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74BB88-41CC-3A1B-70B9-A4136268EA63}"/>
              </a:ext>
            </a:extLst>
          </p:cNvPr>
          <p:cNvSpPr txBox="1"/>
          <p:nvPr/>
        </p:nvSpPr>
        <p:spPr>
          <a:xfrm>
            <a:off x="449989" y="2279658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9BADD2-FC0D-723A-567A-396B95E1AA7A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58017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0, 'pageBreak': True}">
                <a:extLst>
                  <a:ext uri="{FF2B5EF4-FFF2-40B4-BE49-F238E27FC236}">
                    <a16:creationId xmlns:a16="http://schemas.microsoft.com/office/drawing/2014/main" id="{529BADD2-FC0D-723A-567A-396B95E1A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5801741" cy="1611643"/>
              </a:xfrm>
              <a:prstGeom prst="rect">
                <a:avLst/>
              </a:prstGeom>
              <a:blipFill>
                <a:blip r:embed="rId4"/>
                <a:stretch>
                  <a:fillRect l="-1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C14C5F5-BF35-D677-F82D-DBDC9807068C}"/>
              </a:ext>
            </a:extLst>
          </p:cNvPr>
          <p:cNvSpPr txBox="1"/>
          <p:nvPr/>
        </p:nvSpPr>
        <p:spPr>
          <a:xfrm>
            <a:off x="449989" y="4273177"/>
            <a:ext cx="66561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B208D5-4019-7B32-20F8-EDD04854E715}"/>
              </a:ext>
            </a:extLst>
          </p:cNvPr>
          <p:cNvSpPr txBox="1"/>
          <p:nvPr/>
        </p:nvSpPr>
        <p:spPr>
          <a:xfrm>
            <a:off x="449989" y="4748665"/>
            <a:ext cx="598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B8EBEA-CD7B-DBEF-38EC-F57FB1787B32}"/>
              </a:ext>
            </a:extLst>
          </p:cNvPr>
          <p:cNvSpPr txBox="1"/>
          <p:nvPr/>
        </p:nvSpPr>
        <p:spPr>
          <a:xfrm>
            <a:off x="449989" y="5224153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763" name="yt_shape_12763"/>
          <p:cNvSpPr txBox="1"/>
          <p:nvPr/>
        </p:nvSpPr>
        <p:spPr>
          <a:xfrm>
            <a:off x="839416" y="1484784"/>
            <a:ext cx="1095648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e0dc2"/>
              </a:rPr>
              <a:t>说明一个三角形是等腰三角形，有两种方法：一是根据等腰三角形的定义，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两边相等；二是根据等腰三角形的判定定理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等角对等边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进行识别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000" y="900000"/>
            <a:ext cx="89014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由下列条件不能推出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8" name="yt_table_1269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456348"/>
              </p:ext>
            </p:extLst>
          </p:nvPr>
        </p:nvGraphicFramePr>
        <p:xfrm>
          <a:off x="540047" y="1379303"/>
          <a:ext cx="4754563" cy="1901952"/>
        </p:xfrm>
        <a:graphic>
          <a:graphicData uri="http://schemas.openxmlformats.org/drawingml/2006/table">
            <a:tbl>
              <a:tblPr/>
              <a:tblGrid>
                <a:gridCol w="475456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pic>
        <p:nvPicPr>
          <p:cNvPr id="12697" name="yt_image_12697_skip" title="H_116.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7836" y="1379303"/>
            <a:ext cx="149197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3C58A0-272E-D91F-072B-8DDA9A31DF71}"/>
              </a:ext>
            </a:extLst>
          </p:cNvPr>
          <p:cNvSpPr txBox="1"/>
          <p:nvPr/>
        </p:nvSpPr>
        <p:spPr>
          <a:xfrm>
            <a:off x="843511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0" name="yt_shape_1270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bed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2704" name="yt_shape_12704"/>
          <p:cNvSpPr txBox="1"/>
          <p:nvPr/>
        </p:nvSpPr>
        <p:spPr>
          <a:xfrm>
            <a:off x="540000" y="40160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1" name="yt_shape_12701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3205" y="2011799"/>
            <a:ext cx="1325588" cy="1953909"/>
            <a:chOff x="0" y="0"/>
            <a:chExt cx="1325588" cy="1953909"/>
          </a:xfrm>
        </p:grpSpPr>
        <p:pic>
          <p:nvPicPr>
            <p:cNvPr id="2" name="yt_image_1270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5588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3" name="yt_shape_12703"/>
            <p:cNvSpPr txBox="1"/>
            <p:nvPr/>
          </p:nvSpPr>
          <p:spPr>
            <a:xfrm>
              <a:off x="129513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46D79E-4966-583B-CD0A-22238EBA93EA}"/>
              </a:ext>
            </a:extLst>
          </p:cNvPr>
          <p:cNvSpPr txBox="1"/>
          <p:nvPr/>
        </p:nvSpPr>
        <p:spPr>
          <a:xfrm>
            <a:off x="402833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c0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2709" name="yt_shape_12709"/>
          <p:cNvSpPr txBox="1"/>
          <p:nvPr/>
        </p:nvSpPr>
        <p:spPr>
          <a:xfrm>
            <a:off x="540000" y="393378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6" name="yt_shape_12706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2284" y="2011799"/>
            <a:ext cx="1467430" cy="1871613"/>
            <a:chOff x="0" y="0"/>
            <a:chExt cx="1467430" cy="1871613"/>
          </a:xfrm>
        </p:grpSpPr>
        <p:pic>
          <p:nvPicPr>
            <p:cNvPr id="2" name="yt_image_1270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743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8" name="yt_shape_12708"/>
            <p:cNvSpPr txBox="1"/>
            <p:nvPr/>
          </p:nvSpPr>
          <p:spPr>
            <a:xfrm>
              <a:off x="200434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90F89D-0FB6-F58A-6207-F82ACCF68C23}"/>
              </a:ext>
            </a:extLst>
          </p:cNvPr>
          <p:cNvSpPr txBox="1"/>
          <p:nvPr/>
        </p:nvSpPr>
        <p:spPr>
          <a:xfrm>
            <a:off x="55555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0" name="yt_shape_1271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faa6"/>
              </a:rPr>
              <a:t>是等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11" name="yt_image_12711" title="H_120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5960" y="1680374"/>
            <a:ext cx="1396560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3" name="yt_shape_12713"/>
          <p:cNvSpPr txBox="1"/>
          <p:nvPr/>
        </p:nvSpPr>
        <p:spPr>
          <a:xfrm>
            <a:off x="540000" y="3587012"/>
            <a:ext cx="638315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348AB0-ADA7-A229-30FC-6E28A13DE36B}"/>
              </a:ext>
            </a:extLst>
          </p:cNvPr>
          <p:cNvSpPr txBox="1"/>
          <p:nvPr/>
        </p:nvSpPr>
        <p:spPr>
          <a:xfrm>
            <a:off x="449989" y="3540206"/>
            <a:ext cx="575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44024D-963F-05BE-A84E-4F77D46BF062}"/>
              </a:ext>
            </a:extLst>
          </p:cNvPr>
          <p:cNvSpPr txBox="1"/>
          <p:nvPr/>
        </p:nvSpPr>
        <p:spPr>
          <a:xfrm>
            <a:off x="449989" y="4015694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7393B4-FD1C-9037-F97A-AB5287B05D2B}"/>
              </a:ext>
            </a:extLst>
          </p:cNvPr>
          <p:cNvSpPr txBox="1"/>
          <p:nvPr/>
        </p:nvSpPr>
        <p:spPr>
          <a:xfrm>
            <a:off x="449989" y="4491182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B1C490-595C-2C27-6B66-FF571A0C2DAE}"/>
              </a:ext>
            </a:extLst>
          </p:cNvPr>
          <p:cNvSpPr txBox="1"/>
          <p:nvPr/>
        </p:nvSpPr>
        <p:spPr>
          <a:xfrm>
            <a:off x="449989" y="4966670"/>
            <a:ext cx="650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186F65-543B-7E3B-3A3C-402941DE2310}"/>
              </a:ext>
            </a:extLst>
          </p:cNvPr>
          <p:cNvSpPr txBox="1"/>
          <p:nvPr/>
        </p:nvSpPr>
        <p:spPr>
          <a:xfrm>
            <a:off x="449989" y="5442159"/>
            <a:ext cx="425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8F76ED-B197-C3FF-CD68-5398D25FDB0E}"/>
              </a:ext>
            </a:extLst>
          </p:cNvPr>
          <p:cNvSpPr txBox="1"/>
          <p:nvPr/>
        </p:nvSpPr>
        <p:spPr>
          <a:xfrm>
            <a:off x="449989" y="5917646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4" name="yt_shape_12714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等边三角形的判定</a:t>
            </a:r>
          </a:p>
        </p:txBody>
      </p:sp>
      <p:sp>
        <p:nvSpPr>
          <p:cNvPr id="12715" name="yt_shape_12715"/>
          <p:cNvSpPr txBox="1"/>
          <p:nvPr/>
        </p:nvSpPr>
        <p:spPr>
          <a:xfrm>
            <a:off x="540119" y="139520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有两个角等于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有一个角等于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的等腰三角形；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三个外角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89f54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个顶点处各取一个外角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都相等的三角形；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6_16f9c"/>
              </a:rPr>
              <a:t>一腰上的中线也是这条腰上的高的等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其中是等边三角形的是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8" name="yt_table_127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750756"/>
              </p:ext>
            </p:extLst>
          </p:nvPr>
        </p:nvGraphicFramePr>
        <p:xfrm>
          <a:off x="540047" y="3793377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3" name="yt_shape_1715239582137" title="H_26.259764">
            <a:extLst>
              <a:ext uri="{FF2B5EF4-FFF2-40B4-BE49-F238E27FC236}">
                <a16:creationId xmlns:a16="http://schemas.microsoft.com/office/drawing/2014/main" id="{A070D2D5-9AEF-1212-C1CA-6C3395F2B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860BFC-8DB8-A0FB-38DF-90A2D6C66F38}"/>
              </a:ext>
            </a:extLst>
          </p:cNvPr>
          <p:cNvSpPr txBox="1"/>
          <p:nvPr/>
        </p:nvSpPr>
        <p:spPr>
          <a:xfrm>
            <a:off x="4107708" y="32503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0" name="yt_shape_12720"/>
          <p:cNvSpPr txBox="1"/>
          <p:nvPr/>
        </p:nvSpPr>
        <p:spPr>
          <a:xfrm>
            <a:off x="534125" y="7201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2033"/>
              </a:rPr>
              <a:t>垂足分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21" name="yt_image_12721" title="H_115.2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430" y="1736985"/>
            <a:ext cx="1366025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23"/>
              <p:cNvSpPr txBox="1"/>
              <p:nvPr/>
            </p:nvSpPr>
            <p:spPr>
              <a:xfrm>
                <a:off x="623392" y="1628800"/>
                <a:ext cx="5407955" cy="4860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7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628800"/>
                <a:ext cx="5407955" cy="4860370"/>
              </a:xfrm>
              <a:prstGeom prst="rect">
                <a:avLst/>
              </a:prstGeom>
              <a:blipFill>
                <a:blip r:embed="rId3"/>
                <a:stretch>
                  <a:fillRect l="-3382" t="-1004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14E9C40-07AF-B9DA-08EC-ED1E66EAFDBA}"/>
              </a:ext>
            </a:extLst>
          </p:cNvPr>
          <p:cNvSpPr txBox="1"/>
          <p:nvPr/>
        </p:nvSpPr>
        <p:spPr>
          <a:xfrm>
            <a:off x="533381" y="1581994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BB092E-EED0-EB48-E471-56613DC8A1C0}"/>
              </a:ext>
            </a:extLst>
          </p:cNvPr>
          <p:cNvSpPr txBox="1"/>
          <p:nvPr/>
        </p:nvSpPr>
        <p:spPr>
          <a:xfrm>
            <a:off x="533381" y="2057482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F47F0A-C7D7-EAA2-457C-01E8616F757C}"/>
              </a:ext>
            </a:extLst>
          </p:cNvPr>
          <p:cNvSpPr txBox="1"/>
          <p:nvPr/>
        </p:nvSpPr>
        <p:spPr>
          <a:xfrm>
            <a:off x="533381" y="2532970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F97411-F10D-3E17-A9C1-55495ACFB881}"/>
              </a:ext>
            </a:extLst>
          </p:cNvPr>
          <p:cNvSpPr txBox="1"/>
          <p:nvPr/>
        </p:nvSpPr>
        <p:spPr>
          <a:xfrm>
            <a:off x="533381" y="3008458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64FF1A-CC20-FD7E-85BD-A6B57E8640E0}"/>
                  </a:ext>
                </a:extLst>
              </p:cNvPr>
              <p:cNvSpPr txBox="1"/>
              <p:nvPr/>
            </p:nvSpPr>
            <p:spPr>
              <a:xfrm>
                <a:off x="533381" y="3483946"/>
                <a:ext cx="553573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64FF1A-CC20-FD7E-85BD-A6B57E864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483946"/>
                <a:ext cx="5535739" cy="1154189"/>
              </a:xfrm>
              <a:prstGeom prst="rect">
                <a:avLst/>
              </a:prstGeom>
              <a:blipFill>
                <a:blip r:embed="rId4"/>
                <a:stretch>
                  <a:fillRect l="-1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A546EBA-EC42-F512-C103-DBF48DC91188}"/>
              </a:ext>
            </a:extLst>
          </p:cNvPr>
          <p:cNvSpPr txBox="1"/>
          <p:nvPr/>
        </p:nvSpPr>
        <p:spPr>
          <a:xfrm>
            <a:off x="533381" y="4544523"/>
            <a:ext cx="476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5BC942-0539-C144-53F6-477C18D9F774}"/>
              </a:ext>
            </a:extLst>
          </p:cNvPr>
          <p:cNvSpPr txBox="1"/>
          <p:nvPr/>
        </p:nvSpPr>
        <p:spPr>
          <a:xfrm>
            <a:off x="533381" y="5020011"/>
            <a:ext cx="384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863CA67-B886-87DA-30B0-034BFA9EB135}"/>
              </a:ext>
            </a:extLst>
          </p:cNvPr>
          <p:cNvSpPr txBox="1"/>
          <p:nvPr/>
        </p:nvSpPr>
        <p:spPr>
          <a:xfrm>
            <a:off x="533381" y="5495499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062F72B-6507-2F49-B2CF-1BC857163DAA}"/>
              </a:ext>
            </a:extLst>
          </p:cNvPr>
          <p:cNvSpPr txBox="1"/>
          <p:nvPr/>
        </p:nvSpPr>
        <p:spPr>
          <a:xfrm>
            <a:off x="533381" y="5970987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6" name="yt_shape_1272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25" name="yt_image_127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8" name="yt_shape_1272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877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则图中等腰三角形的个数是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2" name="yt_table_127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062030"/>
              </p:ext>
            </p:extLst>
          </p:nvPr>
        </p:nvGraphicFramePr>
        <p:xfrm>
          <a:off x="540047" y="244160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grpSp>
        <p:nvGrpSpPr>
          <p:cNvPr id="12729" name="yt_shape_12729_skip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1410" y="2441600"/>
            <a:ext cx="2168551" cy="1525284"/>
            <a:chOff x="0" y="0"/>
            <a:chExt cx="2168551" cy="1525284"/>
          </a:xfrm>
        </p:grpSpPr>
        <p:pic>
          <p:nvPicPr>
            <p:cNvPr id="2" name="yt_image_1272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68551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1" name="yt_shape_12731"/>
            <p:cNvSpPr txBox="1"/>
            <p:nvPr/>
          </p:nvSpPr>
          <p:spPr>
            <a:xfrm>
              <a:off x="550994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7B4886B-B71E-2752-C612-E279343801D8}"/>
              </a:ext>
            </a:extLst>
          </p:cNvPr>
          <p:cNvSpPr txBox="1"/>
          <p:nvPr/>
        </p:nvSpPr>
        <p:spPr>
          <a:xfrm>
            <a:off x="5661871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4" name="yt_shape_1273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成都外国语学校期中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22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047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8" name="yt_table_127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75796"/>
              </p:ext>
            </p:extLst>
          </p:nvPr>
        </p:nvGraphicFramePr>
        <p:xfrm>
          <a:off x="540047" y="2339566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grpSp>
        <p:nvGrpSpPr>
          <p:cNvPr id="12735" name="yt_shape_12735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2264" y="2339566"/>
            <a:ext cx="2317730" cy="1668159"/>
            <a:chOff x="0" y="0"/>
            <a:chExt cx="2317730" cy="1668159"/>
          </a:xfrm>
        </p:grpSpPr>
        <p:pic>
          <p:nvPicPr>
            <p:cNvPr id="2" name="yt_image_127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17730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7" name="yt_shape_12737"/>
            <p:cNvSpPr txBox="1"/>
            <p:nvPr/>
          </p:nvSpPr>
          <p:spPr>
            <a:xfrm>
              <a:off x="625584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C8658F-F609-C667-79B6-D9837170F62F}"/>
              </a:ext>
            </a:extLst>
          </p:cNvPr>
          <p:cNvSpPr txBox="1"/>
          <p:nvPr/>
        </p:nvSpPr>
        <p:spPr>
          <a:xfrm>
            <a:off x="19741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1514</Words>
  <Application>Microsoft Office PowerPoint</Application>
  <PresentationFormat>宽屏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4" baseType="lpstr">
      <vt:lpstr>,isEnd</vt:lpstr>
      <vt:lpstr>_⨹_1_7d220</vt:lpstr>
      <vt:lpstr>_⨹_1_8047a</vt:lpstr>
      <vt:lpstr>_⨹_1_89f54</vt:lpstr>
      <vt:lpstr>_⨹_1_a6871</vt:lpstr>
      <vt:lpstr>_⨹_1_a8775</vt:lpstr>
      <vt:lpstr>_⨹_1_bbed0,isEnd</vt:lpstr>
      <vt:lpstr>_⨹_1_c6c97</vt:lpstr>
      <vt:lpstr>_⨹_1_d8c00,isEnd</vt:lpstr>
      <vt:lpstr>_⨹_16_16f9c</vt:lpstr>
      <vt:lpstr>_⨹_2_2faa6</vt:lpstr>
      <vt:lpstr>_⨹_3_b2033</vt:lpstr>
      <vt:lpstr>_⨹_3_dd259</vt:lpstr>
      <vt:lpstr>_⨹_33_e0dc2</vt:lpstr>
      <vt:lpstr>_⨹_8_b2782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2024-05-09T09:22:00Z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