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5" r:id="rId4"/>
    <p:sldId id="371" r:id="rId5"/>
    <p:sldId id="370" r:id="rId6"/>
    <p:sldId id="368" r:id="rId7"/>
    <p:sldId id="367" r:id="rId8"/>
    <p:sldId id="365" r:id="rId9"/>
    <p:sldId id="363" r:id="rId10"/>
    <p:sldId id="362" r:id="rId11"/>
    <p:sldId id="361" r:id="rId12"/>
    <p:sldId id="360" r:id="rId13"/>
    <p:sldId id="357" r:id="rId14"/>
    <p:sldId id="355" r:id="rId15"/>
    <p:sldId id="353" r:id="rId16"/>
    <p:sldId id="352" r:id="rId17"/>
    <p:sldId id="350" r:id="rId18"/>
    <p:sldId id="349" r:id="rId19"/>
    <p:sldId id="347" r:id="rId20"/>
    <p:sldId id="345" r:id="rId21"/>
    <p:sldId id="343" r:id="rId22"/>
    <p:sldId id="341" r:id="rId23"/>
    <p:sldId id="340" r:id="rId24"/>
    <p:sldId id="338" r:id="rId25"/>
    <p:sldId id="337" r:id="rId26"/>
    <p:sldId id="334" r:id="rId27"/>
    <p:sldId id="332" r:id="rId28"/>
    <p:sldId id="330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2999740" y="2853055"/>
            <a:ext cx="6168480" cy="102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985317"/>
            <a:ext cx="266666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7"/>
          <a:stretch>
            <a:fillRect/>
          </a:stretch>
        </p:blipFill>
        <p:spPr>
          <a:xfrm>
            <a:off x="5015955" y="3860800"/>
            <a:ext cx="287963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887681"/>
            <a:ext cx="523809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/>
          <a:stretch>
            <a:fillRect/>
          </a:stretch>
        </p:blipFill>
        <p:spPr>
          <a:xfrm>
            <a:off x="4295775" y="3140710"/>
            <a:ext cx="3456395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53760"/>
            <a:ext cx="10800000" cy="13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09520" y="3268906"/>
            <a:ext cx="428571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620" y="1121410"/>
            <a:ext cx="88455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1859879"/>
            <a:ext cx="1200000" cy="3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84875"/>
            <a:ext cx="10800000" cy="13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657139" y="3303217"/>
            <a:ext cx="247619" cy="2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7" r="35330"/>
          <a:stretch>
            <a:fillRect/>
          </a:stretch>
        </p:blipFill>
        <p:spPr>
          <a:xfrm>
            <a:off x="4655820" y="3644900"/>
            <a:ext cx="3168015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00345"/>
            <a:ext cx="10800000" cy="195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0703" y="3167915"/>
            <a:ext cx="666666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1"/>
          <a:stretch>
            <a:fillRect/>
          </a:stretch>
        </p:blipFill>
        <p:spPr>
          <a:xfrm>
            <a:off x="5376000" y="3213100"/>
            <a:ext cx="3670845" cy="327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3" r="4646"/>
          <a:stretch>
            <a:fillRect/>
          </a:stretch>
        </p:blipFill>
        <p:spPr>
          <a:xfrm>
            <a:off x="6959600" y="3573145"/>
            <a:ext cx="5185320" cy="336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572"/>
            <a:ext cx="4019047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16430"/>
            <a:ext cx="41846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74212"/>
            <a:ext cx="4619047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70411"/>
            <a:ext cx="1304761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90314"/>
            <a:ext cx="2504761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7" b="37374"/>
          <a:stretch>
            <a:fillRect/>
          </a:stretch>
        </p:blipFill>
        <p:spPr>
          <a:xfrm>
            <a:off x="5231855" y="3761105"/>
            <a:ext cx="4799875" cy="30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618299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29582"/>
            <a:ext cx="2304761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39418"/>
            <a:ext cx="2095238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58784"/>
            <a:ext cx="3866666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78149"/>
            <a:ext cx="3095238" cy="30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87985"/>
            <a:ext cx="2438095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07350"/>
            <a:ext cx="1819047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507658"/>
            <a:ext cx="3409523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194878"/>
            <a:ext cx="6609523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881777"/>
            <a:ext cx="2638095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540054"/>
            <a:ext cx="6380952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515" y="3816985"/>
            <a:ext cx="10180320" cy="308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3120"/>
            <a:ext cx="10180320" cy="317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170" y="3556635"/>
            <a:ext cx="4063365" cy="2165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4007485"/>
            <a:ext cx="274701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564380"/>
            <a:ext cx="21361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5174615"/>
            <a:ext cx="479361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755640"/>
            <a:ext cx="691134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6357620"/>
            <a:ext cx="537718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73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476350"/>
            <a:ext cx="295238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62265"/>
            <a:ext cx="10800000" cy="211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71425" y="5250144"/>
            <a:ext cx="333333" cy="29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615"/>
            <a:ext cx="2523809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19781"/>
            <a:ext cx="3171428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00845"/>
            <a:ext cx="1847619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20011"/>
            <a:ext cx="5019047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06470"/>
            <a:ext cx="50882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86921"/>
            <a:ext cx="1809523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925060"/>
            <a:ext cx="68306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582285"/>
            <a:ext cx="49612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853055"/>
            <a:ext cx="4063365" cy="216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animBg="1"/>
      <p:bldP spid="13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4164965"/>
            <a:ext cx="62579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794050"/>
            <a:ext cx="5428571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5404053"/>
            <a:ext cx="1895238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6014056"/>
            <a:ext cx="3723809" cy="3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4004945"/>
            <a:ext cx="2988945" cy="185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406"/>
            <a:ext cx="6142857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3170"/>
            <a:ext cx="7619047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364105"/>
            <a:ext cx="381571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023870"/>
            <a:ext cx="63138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20135"/>
            <a:ext cx="21424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604385"/>
            <a:ext cx="205041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3" t="55532"/>
          <a:stretch>
            <a:fillRect/>
          </a:stretch>
        </p:blipFill>
        <p:spPr>
          <a:xfrm>
            <a:off x="8616405" y="4005130"/>
            <a:ext cx="2903765" cy="24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4004945"/>
            <a:ext cx="2988945" cy="185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845"/>
            <a:ext cx="10800000" cy="453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8"/>
          <a:stretch>
            <a:fillRect/>
          </a:stretch>
        </p:blipFill>
        <p:spPr>
          <a:xfrm>
            <a:off x="7032625" y="4338955"/>
            <a:ext cx="5329010" cy="25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6844"/>
          <a:stretch>
            <a:fillRect/>
          </a:stretch>
        </p:blipFill>
        <p:spPr>
          <a:xfrm>
            <a:off x="6960235" y="4366260"/>
            <a:ext cx="2160270" cy="2360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56108"/>
          <a:stretch>
            <a:fillRect/>
          </a:stretch>
        </p:blipFill>
        <p:spPr>
          <a:xfrm>
            <a:off x="9768840" y="4366260"/>
            <a:ext cx="2197100" cy="23609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77" b="73729"/>
          <a:stretch>
            <a:fillRect/>
          </a:stretch>
        </p:blipFill>
        <p:spPr>
          <a:xfrm>
            <a:off x="1391920" y="5157470"/>
            <a:ext cx="4344125" cy="136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5964" y="5320461"/>
            <a:ext cx="3066666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329" y="5949037"/>
            <a:ext cx="2523809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4"/>
          <a:stretch>
            <a:fillRect/>
          </a:stretch>
        </p:blipFill>
        <p:spPr>
          <a:xfrm>
            <a:off x="1127760" y="2277295"/>
            <a:ext cx="10800080" cy="391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9574" y="2380263"/>
            <a:ext cx="2047619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60" y="3075305"/>
            <a:ext cx="71062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660" y="3799205"/>
            <a:ext cx="39770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574" y="4475514"/>
            <a:ext cx="4514285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574" y="5113614"/>
            <a:ext cx="2476190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9574" y="5732665"/>
            <a:ext cx="2428571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r="27552"/>
          <a:stretch>
            <a:fillRect/>
          </a:stretch>
        </p:blipFill>
        <p:spPr>
          <a:xfrm>
            <a:off x="9624695" y="2261235"/>
            <a:ext cx="1872525" cy="25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05" y="2437765"/>
            <a:ext cx="2042795" cy="241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422775"/>
            <a:ext cx="7164705" cy="21158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71"/>
            <a:ext cx="6876190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39595"/>
            <a:ext cx="65862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97081"/>
            <a:ext cx="6323809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92900"/>
            <a:ext cx="7695238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869655"/>
            <a:ext cx="3047619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79687"/>
            <a:ext cx="5047619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98"/>
          <a:stretch>
            <a:fillRect/>
          </a:stretch>
        </p:blipFill>
        <p:spPr>
          <a:xfrm>
            <a:off x="8578215" y="862965"/>
            <a:ext cx="3566795" cy="213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47736"/>
          <a:stretch>
            <a:fillRect/>
          </a:stretch>
        </p:blipFill>
        <p:spPr>
          <a:xfrm>
            <a:off x="8400415" y="836930"/>
            <a:ext cx="3744595" cy="21158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51"/>
          <a:stretch>
            <a:fillRect/>
          </a:stretch>
        </p:blipFill>
        <p:spPr>
          <a:xfrm>
            <a:off x="767715" y="4803775"/>
            <a:ext cx="10800080" cy="172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95325" y="5107305"/>
            <a:ext cx="50476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5805170"/>
            <a:ext cx="946340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3"/>
          <a:stretch>
            <a:fillRect/>
          </a:stretch>
        </p:blipFill>
        <p:spPr>
          <a:xfrm>
            <a:off x="623570" y="1197160"/>
            <a:ext cx="10800080" cy="209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85384" y="1292043"/>
            <a:ext cx="9571428" cy="3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384" y="1922112"/>
            <a:ext cx="5685714" cy="3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384" y="2571273"/>
            <a:ext cx="4847619" cy="65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2" r="21039"/>
          <a:stretch>
            <a:fillRect/>
          </a:stretch>
        </p:blipFill>
        <p:spPr>
          <a:xfrm>
            <a:off x="4728210" y="4196715"/>
            <a:ext cx="3456305" cy="213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56518" r="1614"/>
          <a:stretch>
            <a:fillRect/>
          </a:stretch>
        </p:blipFill>
        <p:spPr>
          <a:xfrm>
            <a:off x="4944110" y="4149090"/>
            <a:ext cx="2999740" cy="211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836745"/>
            <a:ext cx="10800000" cy="404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5375" y="3789742"/>
            <a:ext cx="419047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7756" y="3799268"/>
            <a:ext cx="428570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4220845"/>
            <a:ext cx="5848985" cy="224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3573145"/>
            <a:ext cx="7247255" cy="2786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31400"/>
            <a:ext cx="295238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73"/>
            <a:ext cx="5895238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67594"/>
            <a:ext cx="4514285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10435"/>
            <a:ext cx="69176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53865"/>
            <a:ext cx="3895238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315970"/>
            <a:ext cx="169926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39845"/>
            <a:ext cx="92538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411980"/>
            <a:ext cx="67938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954905"/>
            <a:ext cx="44634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516880"/>
            <a:ext cx="16992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6" r="17328"/>
          <a:stretch>
            <a:fillRect/>
          </a:stretch>
        </p:blipFill>
        <p:spPr>
          <a:xfrm>
            <a:off x="7094220" y="4144645"/>
            <a:ext cx="5097780" cy="272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4277995"/>
            <a:ext cx="2326640" cy="25800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05" y="4144645"/>
            <a:ext cx="2382520" cy="26746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23795" y="3213100"/>
            <a:ext cx="21329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5507355"/>
            <a:ext cx="22269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bldLvl="0" animBg="1"/>
      <p:bldP spid="12" grpId="0" bldLvl="0" animBg="1"/>
      <p:bldP spid="14" grpId="0" bldLvl="0" animBg="1"/>
      <p:bldP spid="18" grpId="0" bldLvl="0" animBg="1"/>
      <p:bldP spid="20" grpId="0" bldLvl="0" animBg="1"/>
      <p:bldP spid="2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6" r="48747"/>
          <a:stretch>
            <a:fillRect/>
          </a:stretch>
        </p:blipFill>
        <p:spPr>
          <a:xfrm>
            <a:off x="9408160" y="4220845"/>
            <a:ext cx="2458085" cy="272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52"/>
            <a:ext cx="7685714" cy="35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67510"/>
            <a:ext cx="82772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19960"/>
            <a:ext cx="80295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72410"/>
            <a:ext cx="92195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315669"/>
            <a:ext cx="1885714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868420"/>
            <a:ext cx="66421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411287"/>
            <a:ext cx="3790476" cy="3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001895"/>
            <a:ext cx="88353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916571"/>
            <a:ext cx="5057142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795" y="4293235"/>
            <a:ext cx="2326640" cy="258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  <p:bldP spid="18" grpId="0" animBg="1"/>
      <p:bldP spid="19" grpId="0" bldLvl="0" animBg="1"/>
      <p:bldP spid="21" grpId="0" animBg="1"/>
      <p:bldP spid="23" grpId="0" bldLvl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528892"/>
            <a:ext cx="304761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05"/>
          <a:stretch>
            <a:fillRect/>
          </a:stretch>
        </p:blipFill>
        <p:spPr>
          <a:xfrm>
            <a:off x="5375910" y="3644900"/>
            <a:ext cx="259152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896388"/>
            <a:ext cx="342858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r="35331"/>
          <a:stretch>
            <a:fillRect/>
          </a:stretch>
        </p:blipFill>
        <p:spPr>
          <a:xfrm>
            <a:off x="8976360" y="3644900"/>
            <a:ext cx="244783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76925"/>
            <a:ext cx="10800000" cy="20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2273" y="2572590"/>
            <a:ext cx="285714" cy="3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58641"/>
            <a:ext cx="276190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3"/>
          <a:stretch>
            <a:fillRect/>
          </a:stretch>
        </p:blipFill>
        <p:spPr>
          <a:xfrm>
            <a:off x="4584065" y="3213100"/>
            <a:ext cx="259279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867620"/>
            <a:ext cx="295238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 r="29992"/>
          <a:stretch>
            <a:fillRect/>
          </a:stretch>
        </p:blipFill>
        <p:spPr>
          <a:xfrm>
            <a:off x="3683635" y="3030220"/>
            <a:ext cx="482464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27318"/>
            <a:ext cx="342858" cy="29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2024-05-08T07:27:19Z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