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3" r:id="rId5"/>
    <p:sldId id="307" r:id="rId6"/>
    <p:sldId id="309" r:id="rId7"/>
    <p:sldId id="311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8" name="yt_shape_11728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用于简便计算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29" name="yt_shape_11729"/>
              <p:cNvSpPr txBox="1"/>
              <p:nvPr/>
            </p:nvSpPr>
            <p:spPr>
              <a:xfrm>
                <a:off x="540000" y="1395205"/>
                <a:ext cx="5899051" cy="50620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利用简便方法计算下列各式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29" name="yt_shape_11729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5899051" cy="5062091"/>
              </a:xfrm>
              <a:prstGeom prst="rect">
                <a:avLst/>
              </a:prstGeom>
              <a:blipFill>
                <a:blip r:embed="rId2"/>
                <a:stretch>
                  <a:fillRect l="-3206" t="-1084" r="-2482" b="-2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42429054" title="H_25.973701">
            <a:extLst>
              <a:ext uri="{FF2B5EF4-FFF2-40B4-BE49-F238E27FC236}">
                <a16:creationId xmlns:a16="http://schemas.microsoft.com/office/drawing/2014/main" id="{465BA934-3345-CF0E-09EF-829456A53C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998C11-211F-6968-EE03-FF1D9ED0758B}"/>
                  </a:ext>
                </a:extLst>
              </p:cNvPr>
              <p:cNvSpPr txBox="1"/>
              <p:nvPr/>
            </p:nvSpPr>
            <p:spPr>
              <a:xfrm>
                <a:off x="449989" y="2495336"/>
                <a:ext cx="4894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hasSerialNum': 1}">
                <a:extLst>
                  <a:ext uri="{FF2B5EF4-FFF2-40B4-BE49-F238E27FC236}">
                    <a16:creationId xmlns:a16="http://schemas.microsoft.com/office/drawing/2014/main" id="{60998C11-211F-6968-EE03-FF1D9ED07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5336"/>
                <a:ext cx="4894961" cy="765061"/>
              </a:xfrm>
              <a:prstGeom prst="rect">
                <a:avLst/>
              </a:prstGeom>
              <a:blipFill>
                <a:blip r:embed="rId4"/>
                <a:stretch>
                  <a:fillRect l="-1993" r="-18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D898C9-D1E4-4BE8-D649-3C6DA753DBEB}"/>
                  </a:ext>
                </a:extLst>
              </p:cNvPr>
              <p:cNvSpPr txBox="1"/>
              <p:nvPr/>
            </p:nvSpPr>
            <p:spPr>
              <a:xfrm>
                <a:off x="1703512" y="3196199"/>
                <a:ext cx="2181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D898C9-D1E4-4BE8-D649-3C6DA753D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196199"/>
                <a:ext cx="2181924" cy="765061"/>
              </a:xfrm>
              <a:prstGeom prst="rect">
                <a:avLst/>
              </a:prstGeom>
              <a:blipFill>
                <a:blip r:embed="rId5"/>
                <a:stretch>
                  <a:fillRect l="-4190" r="-19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010238-0307-4AEF-A02C-B3E03E7C8286}"/>
                  </a:ext>
                </a:extLst>
              </p:cNvPr>
              <p:cNvSpPr txBox="1"/>
              <p:nvPr/>
            </p:nvSpPr>
            <p:spPr>
              <a:xfrm>
                <a:off x="1703512" y="3867648"/>
                <a:ext cx="10897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010238-0307-4AEF-A02C-B3E03E7C8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867648"/>
                <a:ext cx="1089724" cy="766077"/>
              </a:xfrm>
              <a:prstGeom prst="rect">
                <a:avLst/>
              </a:prstGeom>
              <a:blipFill>
                <a:blip r:embed="rId6"/>
                <a:stretch>
                  <a:fillRect l="-8380" r="-949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0C842AF-035C-6E96-829E-C0A429D19A50}"/>
              </a:ext>
            </a:extLst>
          </p:cNvPr>
          <p:cNvSpPr txBox="1"/>
          <p:nvPr/>
        </p:nvSpPr>
        <p:spPr>
          <a:xfrm>
            <a:off x="449989" y="4986188"/>
            <a:ext cx="602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14FE17-C60B-4A50-77F5-A8DFCEA4FEBF}"/>
              </a:ext>
            </a:extLst>
          </p:cNvPr>
          <p:cNvSpPr txBox="1"/>
          <p:nvPr/>
        </p:nvSpPr>
        <p:spPr>
          <a:xfrm>
            <a:off x="1703512" y="5509557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ADA706-3DBB-CD61-4E0D-1695B15810B7}"/>
              </a:ext>
            </a:extLst>
          </p:cNvPr>
          <p:cNvSpPr txBox="1"/>
          <p:nvPr/>
        </p:nvSpPr>
        <p:spPr>
          <a:xfrm>
            <a:off x="1703512" y="5985045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6" name="yt_shape_11736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用于化简求值</a:t>
            </a:r>
          </a:p>
        </p:txBody>
      </p:sp>
      <p:sp>
        <p:nvSpPr>
          <p:cNvPr id="11737" name="yt_shape_11737"/>
          <p:cNvSpPr txBox="1"/>
          <p:nvPr/>
        </p:nvSpPr>
        <p:spPr>
          <a:xfrm>
            <a:off x="540000" y="1395205"/>
            <a:ext cx="773429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3" name="yt_shape_1715242429146" title="H_25.973701">
            <a:extLst>
              <a:ext uri="{FF2B5EF4-FFF2-40B4-BE49-F238E27FC236}">
                <a16:creationId xmlns:a16="http://schemas.microsoft.com/office/drawing/2014/main" id="{5EB4771A-544C-744A-2DFA-CA99B064E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E542C7-E12C-17DD-23EA-5F76C46822CC}"/>
              </a:ext>
            </a:extLst>
          </p:cNvPr>
          <p:cNvSpPr txBox="1"/>
          <p:nvPr/>
        </p:nvSpPr>
        <p:spPr>
          <a:xfrm>
            <a:off x="449989" y="2299375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D73D79-967A-09D7-0C05-5776FDF959A1}"/>
              </a:ext>
            </a:extLst>
          </p:cNvPr>
          <p:cNvSpPr txBox="1"/>
          <p:nvPr/>
        </p:nvSpPr>
        <p:spPr>
          <a:xfrm>
            <a:off x="449989" y="2774863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5B8FBC-B356-6270-576A-4AB60EFF7749}"/>
              </a:ext>
            </a:extLst>
          </p:cNvPr>
          <p:cNvSpPr txBox="1"/>
          <p:nvPr/>
        </p:nvSpPr>
        <p:spPr>
          <a:xfrm>
            <a:off x="449989" y="3250351"/>
            <a:ext cx="293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D53947-FD3B-1539-8E81-D5A38E170873}"/>
              </a:ext>
            </a:extLst>
          </p:cNvPr>
          <p:cNvSpPr txBox="1"/>
          <p:nvPr/>
        </p:nvSpPr>
        <p:spPr>
          <a:xfrm>
            <a:off x="449989" y="3725839"/>
            <a:ext cx="7204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19F1DB-C713-2920-5FAC-4A084F81BAEA}"/>
              </a:ext>
            </a:extLst>
          </p:cNvPr>
          <p:cNvSpPr txBox="1"/>
          <p:nvPr/>
        </p:nvSpPr>
        <p:spPr>
          <a:xfrm>
            <a:off x="449989" y="4201327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93CE36-EF97-52D5-AB7B-839BCB06C784}"/>
              </a:ext>
            </a:extLst>
          </p:cNvPr>
          <p:cNvSpPr txBox="1"/>
          <p:nvPr/>
        </p:nvSpPr>
        <p:spPr>
          <a:xfrm>
            <a:off x="449989" y="4676815"/>
            <a:ext cx="1418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000" y="900000"/>
            <a:ext cx="352019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7CD605-B41B-1A1E-B733-F92EC431EB3B}"/>
              </a:ext>
            </a:extLst>
          </p:cNvPr>
          <p:cNvSpPr txBox="1"/>
          <p:nvPr/>
        </p:nvSpPr>
        <p:spPr>
          <a:xfrm>
            <a:off x="449989" y="1328682"/>
            <a:ext cx="366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EE42AA-82FE-E0A1-9822-939004642905}"/>
              </a:ext>
            </a:extLst>
          </p:cNvPr>
          <p:cNvSpPr txBox="1"/>
          <p:nvPr/>
        </p:nvSpPr>
        <p:spPr>
          <a:xfrm>
            <a:off x="1703512" y="18109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2FE56C-8C14-EEC8-AEF7-8B446BB45D59}"/>
              </a:ext>
            </a:extLst>
          </p:cNvPr>
          <p:cNvSpPr txBox="1"/>
          <p:nvPr/>
        </p:nvSpPr>
        <p:spPr>
          <a:xfrm>
            <a:off x="1703512" y="2286424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用于比较大小</a:t>
            </a:r>
          </a:p>
        </p:txBody>
      </p:sp>
      <p:sp>
        <p:nvSpPr>
          <p:cNvPr id="11743" name="yt_shape_11743"/>
          <p:cNvSpPr txBox="1"/>
          <p:nvPr/>
        </p:nvSpPr>
        <p:spPr>
          <a:xfrm>
            <a:off x="540000" y="1395205"/>
            <a:ext cx="907139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3" name="yt_shape_1715242429239" title="H_25.973701">
            <a:extLst>
              <a:ext uri="{FF2B5EF4-FFF2-40B4-BE49-F238E27FC236}">
                <a16:creationId xmlns:a16="http://schemas.microsoft.com/office/drawing/2014/main" id="{3370CCBC-3463-E8FE-B4E8-5313271106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EE10A3-FBCC-D9C1-30F2-477CAC103EFD}"/>
              </a:ext>
            </a:extLst>
          </p:cNvPr>
          <p:cNvSpPr txBox="1"/>
          <p:nvPr/>
        </p:nvSpPr>
        <p:spPr>
          <a:xfrm>
            <a:off x="449989" y="1823887"/>
            <a:ext cx="727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E1B134-CF3E-7846-875B-E1B8ED6D498E}"/>
              </a:ext>
            </a:extLst>
          </p:cNvPr>
          <p:cNvSpPr txBox="1"/>
          <p:nvPr/>
        </p:nvSpPr>
        <p:spPr>
          <a:xfrm>
            <a:off x="1994520" y="2346181"/>
            <a:ext cx="334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A74795-7154-BC8B-6C74-603184242F0D}"/>
              </a:ext>
            </a:extLst>
          </p:cNvPr>
          <p:cNvSpPr txBox="1"/>
          <p:nvPr/>
        </p:nvSpPr>
        <p:spPr>
          <a:xfrm>
            <a:off x="1994520" y="2821669"/>
            <a:ext cx="412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B3B843-FAA7-D5FD-C8BE-187EC685AA0F}"/>
              </a:ext>
            </a:extLst>
          </p:cNvPr>
          <p:cNvSpPr txBox="1"/>
          <p:nvPr/>
        </p:nvSpPr>
        <p:spPr>
          <a:xfrm>
            <a:off x="449989" y="3250351"/>
            <a:ext cx="480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453CAF-BB9C-48F2-C8CD-99BDB56003F2}"/>
              </a:ext>
            </a:extLst>
          </p:cNvPr>
          <p:cNvSpPr txBox="1"/>
          <p:nvPr/>
        </p:nvSpPr>
        <p:spPr>
          <a:xfrm>
            <a:off x="449989" y="3725839"/>
            <a:ext cx="578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784AE4-3072-3D91-A26C-4081010D6716}"/>
              </a:ext>
            </a:extLst>
          </p:cNvPr>
          <p:cNvSpPr txBox="1"/>
          <p:nvPr/>
        </p:nvSpPr>
        <p:spPr>
          <a:xfrm>
            <a:off x="449989" y="4201327"/>
            <a:ext cx="1538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" name="yt_shape_11745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用于判断整除</a:t>
            </a:r>
          </a:p>
        </p:txBody>
      </p:sp>
      <p:sp>
        <p:nvSpPr>
          <p:cNvPr id="11746" name="yt_shape_11746"/>
          <p:cNvSpPr txBox="1"/>
          <p:nvPr/>
        </p:nvSpPr>
        <p:spPr>
          <a:xfrm>
            <a:off x="540000" y="1395205"/>
            <a:ext cx="918841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为整数，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整除，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242429329" title="H_25.973701">
            <a:extLst>
              <a:ext uri="{FF2B5EF4-FFF2-40B4-BE49-F238E27FC236}">
                <a16:creationId xmlns:a16="http://schemas.microsoft.com/office/drawing/2014/main" id="{43003A06-1E14-02F4-1D0E-7455A161A4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0E4323-6671-81CC-5B38-08F5BF73A72E}"/>
              </a:ext>
            </a:extLst>
          </p:cNvPr>
          <p:cNvSpPr txBox="1"/>
          <p:nvPr/>
        </p:nvSpPr>
        <p:spPr>
          <a:xfrm>
            <a:off x="449989" y="1823887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967FC0-E47B-E195-6067-0B9AEAFE1C74}"/>
              </a:ext>
            </a:extLst>
          </p:cNvPr>
          <p:cNvSpPr txBox="1"/>
          <p:nvPr/>
        </p:nvSpPr>
        <p:spPr>
          <a:xfrm>
            <a:off x="1703512" y="2299375"/>
            <a:ext cx="1138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673401-DBFD-AEC3-579C-338E7FD6325D}"/>
              </a:ext>
            </a:extLst>
          </p:cNvPr>
          <p:cNvSpPr txBox="1"/>
          <p:nvPr/>
        </p:nvSpPr>
        <p:spPr>
          <a:xfrm>
            <a:off x="1703512" y="2774863"/>
            <a:ext cx="96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7F994C-9422-77E3-ED3F-0B4D065A7824}"/>
              </a:ext>
            </a:extLst>
          </p:cNvPr>
          <p:cNvSpPr txBox="1"/>
          <p:nvPr/>
        </p:nvSpPr>
        <p:spPr>
          <a:xfrm>
            <a:off x="449989" y="3250351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9660AA-DC8F-C33B-07AD-894289E94105}"/>
              </a:ext>
            </a:extLst>
          </p:cNvPr>
          <p:cNvSpPr txBox="1"/>
          <p:nvPr/>
        </p:nvSpPr>
        <p:spPr>
          <a:xfrm>
            <a:off x="449989" y="3725839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F60A62-1079-48C0-8BF9-B53D70D9B659}"/>
              </a:ext>
            </a:extLst>
          </p:cNvPr>
          <p:cNvSpPr txBox="1"/>
          <p:nvPr/>
        </p:nvSpPr>
        <p:spPr>
          <a:xfrm>
            <a:off x="449989" y="4201327"/>
            <a:ext cx="506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8" name="yt_shape_11748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用于判断三角形的形状</a:t>
            </a:r>
          </a:p>
        </p:txBody>
      </p:sp>
      <p:sp>
        <p:nvSpPr>
          <p:cNvPr id="11749" name="yt_shape_11749"/>
          <p:cNvSpPr txBox="1"/>
          <p:nvPr/>
        </p:nvSpPr>
        <p:spPr>
          <a:xfrm>
            <a:off x="540119" y="139520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5c92"/>
              </a:rPr>
              <a:t>试判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解：由题知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242429419" title="H_25.973701">
            <a:extLst>
              <a:ext uri="{FF2B5EF4-FFF2-40B4-BE49-F238E27FC236}">
                <a16:creationId xmlns:a16="http://schemas.microsoft.com/office/drawing/2014/main" id="{326B6573-85F4-6836-1038-05BDEF73B4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A16CB1-7142-3A5B-BDC9-EA5120DB660C}"/>
              </a:ext>
            </a:extLst>
          </p:cNvPr>
          <p:cNvSpPr txBox="1"/>
          <p:nvPr/>
        </p:nvSpPr>
        <p:spPr>
          <a:xfrm>
            <a:off x="450108" y="2299375"/>
            <a:ext cx="646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7D9443-8E39-7862-7684-DB1AB3F59154}"/>
              </a:ext>
            </a:extLst>
          </p:cNvPr>
          <p:cNvSpPr txBox="1"/>
          <p:nvPr/>
        </p:nvSpPr>
        <p:spPr>
          <a:xfrm>
            <a:off x="450108" y="2774863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445852-91B3-D590-87F9-202643DFF7C8}"/>
              </a:ext>
            </a:extLst>
          </p:cNvPr>
          <p:cNvSpPr txBox="1"/>
          <p:nvPr/>
        </p:nvSpPr>
        <p:spPr>
          <a:xfrm>
            <a:off x="450108" y="3250351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3C0457-88ED-27D7-B07B-4D836964BA4F}"/>
              </a:ext>
            </a:extLst>
          </p:cNvPr>
          <p:cNvSpPr txBox="1"/>
          <p:nvPr/>
        </p:nvSpPr>
        <p:spPr>
          <a:xfrm>
            <a:off x="450108" y="3725839"/>
            <a:ext cx="215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DF2679-48C0-488B-CEA4-73D7B4BDA681}"/>
              </a:ext>
            </a:extLst>
          </p:cNvPr>
          <p:cNvSpPr txBox="1"/>
          <p:nvPr/>
        </p:nvSpPr>
        <p:spPr>
          <a:xfrm>
            <a:off x="450108" y="4201327"/>
            <a:ext cx="275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904AE0-0307-E231-D4B9-D54A9DE8FF80}"/>
              </a:ext>
            </a:extLst>
          </p:cNvPr>
          <p:cNvSpPr txBox="1"/>
          <p:nvPr/>
        </p:nvSpPr>
        <p:spPr>
          <a:xfrm>
            <a:off x="450108" y="4676815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5221B0-2D17-6FC0-2EAA-4D87A1DB34DF}"/>
              </a:ext>
            </a:extLst>
          </p:cNvPr>
          <p:cNvSpPr txBox="1"/>
          <p:nvPr/>
        </p:nvSpPr>
        <p:spPr>
          <a:xfrm>
            <a:off x="450108" y="5152303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862</Words>
  <Application>Microsoft Office PowerPoint</Application>
  <PresentationFormat>宽屏</PresentationFormat>
  <Paragraphs>88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_⨹_2_15c92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6</cp:revision>
  <dcterms:created xsi:type="dcterms:W3CDTF">2024-05-09T08:08:18Z</dcterms:created>
  <dcterms:modified xsi:type="dcterms:W3CDTF">2024-05-09T09:04:54Z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