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5" r:id="rId4"/>
    <p:sldId id="372" r:id="rId5"/>
    <p:sldId id="371" r:id="rId6"/>
    <p:sldId id="370" r:id="rId7"/>
    <p:sldId id="368" r:id="rId8"/>
    <p:sldId id="364" r:id="rId9"/>
    <p:sldId id="363" r:id="rId10"/>
    <p:sldId id="362" r:id="rId11"/>
    <p:sldId id="359" r:id="rId12"/>
    <p:sldId id="358" r:id="rId13"/>
    <p:sldId id="356" r:id="rId14"/>
    <p:sldId id="354" r:id="rId15"/>
    <p:sldId id="352" r:id="rId16"/>
    <p:sldId id="348" r:id="rId17"/>
    <p:sldId id="346" r:id="rId18"/>
    <p:sldId id="344" r:id="rId19"/>
    <p:sldId id="343" r:id="rId20"/>
    <p:sldId id="341" r:id="rId21"/>
    <p:sldId id="340" r:id="rId22"/>
    <p:sldId id="336" r:id="rId23"/>
    <p:sldId id="334" r:id="rId24"/>
    <p:sldId id="333" r:id="rId25"/>
    <p:sldId id="332" r:id="rId26"/>
    <p:sldId id="428" r:id="rId27"/>
    <p:sldId id="331" r:id="rId28"/>
    <p:sldId id="330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2759710" y="2924810"/>
            <a:ext cx="6672035" cy="92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2520639"/>
            <a:ext cx="590476" cy="32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8" r="38224"/>
          <a:stretch>
            <a:fillRect/>
          </a:stretch>
        </p:blipFill>
        <p:spPr>
          <a:xfrm>
            <a:off x="4511675" y="3284855"/>
            <a:ext cx="2880270" cy="317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3149703"/>
            <a:ext cx="466666" cy="296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9"/>
          <a:stretch>
            <a:fillRect/>
          </a:stretch>
        </p:blipFill>
        <p:spPr>
          <a:xfrm>
            <a:off x="4800055" y="3500755"/>
            <a:ext cx="3311435" cy="317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20165" y="3700780"/>
            <a:ext cx="417576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725035"/>
            <a:ext cx="417576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8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697994"/>
            <a:ext cx="7542857" cy="32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2338016"/>
            <a:ext cx="790476" cy="26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2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489515"/>
            <a:ext cx="4447619" cy="33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761" y="3128972"/>
            <a:ext cx="2590476" cy="27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075" y="4130490"/>
            <a:ext cx="10800000" cy="1812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82065" y="4960620"/>
            <a:ext cx="551053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9065" y="5445125"/>
            <a:ext cx="551053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7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602105"/>
            <a:ext cx="494855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5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0000" y="2945466"/>
            <a:ext cx="6971428" cy="32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8265" y="4778375"/>
            <a:ext cx="803592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20520" y="3500755"/>
            <a:ext cx="697166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15250" y="4148791"/>
            <a:ext cx="6971428" cy="32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bldLvl="0" animBg="1"/>
      <p:bldP spid="2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4220845"/>
            <a:ext cx="4486275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9873"/>
            <a:ext cx="4152380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01423"/>
            <a:ext cx="3657142" cy="35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005" y="2402205"/>
            <a:ext cx="258826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40792"/>
            <a:ext cx="5133333" cy="3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50943"/>
            <a:ext cx="4152380" cy="3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214495"/>
            <a:ext cx="632333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842643"/>
            <a:ext cx="2600000" cy="3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5405126"/>
            <a:ext cx="1828571" cy="35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219835"/>
            <a:ext cx="4248785" cy="199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animBg="1"/>
      <p:bldP spid="11" grpId="0" bldLvl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07"/>
          <a:stretch>
            <a:fillRect/>
          </a:stretch>
        </p:blipFill>
        <p:spPr>
          <a:xfrm>
            <a:off x="720090" y="836930"/>
            <a:ext cx="10800080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8414" b="11510"/>
          <a:stretch>
            <a:fillRect/>
          </a:stretch>
        </p:blipFill>
        <p:spPr>
          <a:xfrm>
            <a:off x="8832215" y="3933190"/>
            <a:ext cx="3096260" cy="29438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04"/>
          <a:stretch>
            <a:fillRect/>
          </a:stretch>
        </p:blipFill>
        <p:spPr>
          <a:xfrm>
            <a:off x="695960" y="2862130"/>
            <a:ext cx="10800080" cy="1959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57774" y="4306681"/>
            <a:ext cx="771428" cy="33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26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345"/>
            <a:ext cx="10800000" cy="421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0473" y="1891038"/>
            <a:ext cx="304761" cy="29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9520" y="3206826"/>
            <a:ext cx="276190" cy="29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908500"/>
            <a:ext cx="10800000" cy="12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65" y="2087060"/>
            <a:ext cx="10800000" cy="1738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68569" y="2230348"/>
            <a:ext cx="9733333" cy="34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655" y="2822575"/>
            <a:ext cx="803275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8569" y="3414866"/>
            <a:ext cx="3380952" cy="34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23"/>
          <a:stretch>
            <a:fillRect/>
          </a:stretch>
        </p:blipFill>
        <p:spPr>
          <a:xfrm>
            <a:off x="5087620" y="3378835"/>
            <a:ext cx="6002655" cy="348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765" y="4076700"/>
            <a:ext cx="4232275" cy="2726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644715"/>
            <a:ext cx="10800000" cy="207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3" b="43919"/>
          <a:stretch>
            <a:fillRect/>
          </a:stretch>
        </p:blipFill>
        <p:spPr>
          <a:xfrm>
            <a:off x="8328115" y="4293235"/>
            <a:ext cx="2903765" cy="252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4998"/>
            <a:ext cx="6247619" cy="3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34820"/>
            <a:ext cx="33020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44784"/>
            <a:ext cx="3885714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83510"/>
            <a:ext cx="2476190" cy="3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03169"/>
            <a:ext cx="3857142" cy="3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270495"/>
            <a:ext cx="2009523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918754"/>
            <a:ext cx="4104761" cy="36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998"/>
            <a:ext cx="2409523" cy="30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601470"/>
            <a:ext cx="571246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756971"/>
            <a:ext cx="5428571" cy="65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778319"/>
            <a:ext cx="3647619" cy="65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3" b="43919"/>
          <a:stretch>
            <a:fillRect/>
          </a:stretch>
        </p:blipFill>
        <p:spPr>
          <a:xfrm>
            <a:off x="8616405" y="3284855"/>
            <a:ext cx="2903765" cy="252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4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20"/>
          <a:stretch>
            <a:fillRect/>
          </a:stretch>
        </p:blipFill>
        <p:spPr>
          <a:xfrm>
            <a:off x="720090" y="972185"/>
            <a:ext cx="10800080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5012"/>
          <a:stretch>
            <a:fillRect/>
          </a:stretch>
        </p:blipFill>
        <p:spPr>
          <a:xfrm>
            <a:off x="7679690" y="3442335"/>
            <a:ext cx="3139440" cy="32848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76"/>
          <a:stretch>
            <a:fillRect/>
          </a:stretch>
        </p:blipFill>
        <p:spPr>
          <a:xfrm>
            <a:off x="407670" y="1053015"/>
            <a:ext cx="10800080" cy="275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4988"/>
          <a:stretch>
            <a:fillRect/>
          </a:stretch>
        </p:blipFill>
        <p:spPr>
          <a:xfrm>
            <a:off x="8183880" y="3068955"/>
            <a:ext cx="2745105" cy="35096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808"/>
            <a:ext cx="228571" cy="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143727"/>
            <a:ext cx="3600000" cy="33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63853"/>
            <a:ext cx="3533333" cy="33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393315"/>
            <a:ext cx="419417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61348"/>
            <a:ext cx="3000000" cy="152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950349"/>
            <a:ext cx="4590476" cy="29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6073"/>
            <a:ext cx="4057142" cy="30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44980"/>
            <a:ext cx="222948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292350"/>
            <a:ext cx="395986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52619"/>
            <a:ext cx="3019047" cy="29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701619"/>
            <a:ext cx="2600000" cy="30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340225"/>
            <a:ext cx="187642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854"/>
          <a:stretch>
            <a:fillRect/>
          </a:stretch>
        </p:blipFill>
        <p:spPr>
          <a:xfrm>
            <a:off x="5448300" y="2493010"/>
            <a:ext cx="5985510" cy="35096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27350" y="1700530"/>
            <a:ext cx="302450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9695" y="4350385"/>
            <a:ext cx="187642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animBg="1"/>
      <p:bldP spid="9" grpId="0" animBg="1"/>
      <p:bldP spid="10" grpId="0" bldLvl="0" animBg="1"/>
      <p:bldP spid="7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10100945" cy="392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9" b="51762"/>
          <a:stretch>
            <a:fillRect/>
          </a:stretch>
        </p:blipFill>
        <p:spPr>
          <a:xfrm>
            <a:off x="9192260" y="4583430"/>
            <a:ext cx="2839085" cy="227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67375"/>
            <a:ext cx="7304761" cy="33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06388"/>
            <a:ext cx="2114285" cy="30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64477"/>
            <a:ext cx="1857142" cy="26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46265"/>
            <a:ext cx="3828571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75741"/>
            <a:ext cx="6771428" cy="33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224020"/>
            <a:ext cx="199263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825156"/>
            <a:ext cx="5361904" cy="32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5395595"/>
            <a:ext cx="429323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6074571"/>
            <a:ext cx="4771428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381846"/>
            <a:ext cx="333333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3383424"/>
            <a:ext cx="304761" cy="29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053"/>
            <a:ext cx="2457142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79575"/>
            <a:ext cx="548830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10476"/>
            <a:ext cx="3838095" cy="34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039110"/>
            <a:ext cx="58724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562350"/>
            <a:ext cx="862774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06217"/>
            <a:ext cx="4476190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862830"/>
            <a:ext cx="615061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461635"/>
            <a:ext cx="646684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6173379"/>
            <a:ext cx="2704761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9" b="51762"/>
          <a:stretch>
            <a:fillRect/>
          </a:stretch>
        </p:blipFill>
        <p:spPr>
          <a:xfrm>
            <a:off x="8938895" y="1412875"/>
            <a:ext cx="2839085" cy="227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600190" y="3039110"/>
            <a:ext cx="236474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9" grpId="0" bldLvl="0" animBg="1"/>
      <p:bldP spid="13" grpId="0" animBg="1"/>
      <p:bldP spid="14" grpId="0" bldLvl="0" animBg="1"/>
      <p:bldP spid="16" grpId="0" bldLvl="0" animBg="1"/>
      <p:bldP spid="19" grpId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589"/>
            <a:ext cx="5400000" cy="3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91818"/>
            <a:ext cx="5380952" cy="324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92383"/>
            <a:ext cx="5400000" cy="3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40612"/>
            <a:ext cx="4647619" cy="324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50710"/>
            <a:ext cx="5428571" cy="3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289406"/>
            <a:ext cx="4780952" cy="324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090" y="4904105"/>
            <a:ext cx="1012888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528667"/>
            <a:ext cx="895238" cy="3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9" b="51762"/>
          <a:stretch>
            <a:fillRect/>
          </a:stretch>
        </p:blipFill>
        <p:spPr>
          <a:xfrm>
            <a:off x="8976360" y="1376045"/>
            <a:ext cx="2839085" cy="227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858903"/>
            <a:ext cx="304761" cy="295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3172238"/>
            <a:ext cx="342858" cy="29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4805"/>
            <a:ext cx="10800000" cy="1978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05714" y="4575043"/>
            <a:ext cx="304761" cy="29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86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484445"/>
            <a:ext cx="10800000" cy="3477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0518" y="1789289"/>
            <a:ext cx="285714" cy="30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28"/>
          <a:stretch>
            <a:fillRect/>
          </a:stretch>
        </p:blipFill>
        <p:spPr>
          <a:xfrm>
            <a:off x="7559675" y="3213100"/>
            <a:ext cx="3960585" cy="326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544414"/>
            <a:ext cx="304761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9"/>
          <a:stretch>
            <a:fillRect/>
          </a:stretch>
        </p:blipFill>
        <p:spPr>
          <a:xfrm>
            <a:off x="4943565" y="3500755"/>
            <a:ext cx="6119405" cy="326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2499418"/>
            <a:ext cx="342857" cy="28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10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1786971"/>
            <a:ext cx="428571" cy="29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780" y="2372360"/>
            <a:ext cx="52451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137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05714" y="3938394"/>
            <a:ext cx="257142" cy="29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25"/>
          <a:stretch>
            <a:fillRect/>
          </a:stretch>
        </p:blipFill>
        <p:spPr>
          <a:xfrm>
            <a:off x="4584065" y="4097020"/>
            <a:ext cx="2926715" cy="280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2024-05-08T07:15:33Z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