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4" r:id="rId6"/>
    <p:sldId id="25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9" name="yt_shape_10329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绝对值的非负性</a:t>
            </a:r>
          </a:p>
        </p:txBody>
      </p:sp>
      <p:sp>
        <p:nvSpPr>
          <p:cNvPr id="10330" name="yt_shape_10330"/>
          <p:cNvSpPr txBox="1"/>
          <p:nvPr/>
        </p:nvSpPr>
        <p:spPr>
          <a:xfrm>
            <a:off x="540000" y="1395205"/>
            <a:ext cx="102287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如果一个数的绝对值为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2" name="yt_table_1033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68517"/>
              </p:ext>
            </p:extLst>
          </p:nvPr>
        </p:nvGraphicFramePr>
        <p:xfrm>
          <a:off x="540047" y="1874508"/>
          <a:ext cx="4046856" cy="950976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531938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</a:tbl>
          </a:graphicData>
        </a:graphic>
      </p:graphicFrame>
      <p:pic>
        <p:nvPicPr>
          <p:cNvPr id="10331" name="yt_image_10331_skip" title="H_35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0152" y="1874508"/>
            <a:ext cx="2559895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34" name="yt_shape_10334"/>
              <p:cNvSpPr txBox="1"/>
              <p:nvPr/>
            </p:nvSpPr>
            <p:spPr>
              <a:xfrm>
                <a:off x="540000" y="2876062"/>
                <a:ext cx="7196137" cy="3521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34" name="yt_shape_10334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6062"/>
                <a:ext cx="7196137" cy="3521285"/>
              </a:xfrm>
              <a:prstGeom prst="rect">
                <a:avLst/>
              </a:prstGeom>
              <a:blipFill>
                <a:blip r:embed="rId3"/>
                <a:stretch>
                  <a:fillRect l="-2627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196434" title="H_25.973701">
            <a:extLst>
              <a:ext uri="{FF2B5EF4-FFF2-40B4-BE49-F238E27FC236}">
                <a16:creationId xmlns:a16="http://schemas.microsoft.com/office/drawing/2014/main" id="{8C940E91-7A80-3C7C-6AE1-C127DADA7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8681C5-7866-6912-B2EE-876163603CE4}"/>
              </a:ext>
            </a:extLst>
          </p:cNvPr>
          <p:cNvSpPr txBox="1"/>
          <p:nvPr/>
        </p:nvSpPr>
        <p:spPr>
          <a:xfrm>
            <a:off x="974956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345E62-E818-FEDA-6F84-5FAF2365E001}"/>
                  </a:ext>
                </a:extLst>
              </p:cNvPr>
              <p:cNvSpPr txBox="1"/>
              <p:nvPr/>
            </p:nvSpPr>
            <p:spPr>
              <a:xfrm>
                <a:off x="449989" y="3880562"/>
                <a:ext cx="73066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3, 'hasSerialNum': 1}">
                <a:extLst>
                  <a:ext uri="{FF2B5EF4-FFF2-40B4-BE49-F238E27FC236}">
                    <a16:creationId xmlns:a16="http://schemas.microsoft.com/office/drawing/2014/main" id="{BD345E62-E818-FEDA-6F84-5FAF2365E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0562"/>
                <a:ext cx="7306628" cy="1154189"/>
              </a:xfrm>
              <a:prstGeom prst="rect">
                <a:avLst/>
              </a:prstGeom>
              <a:blipFill>
                <a:blip r:embed="rId5"/>
                <a:stretch>
                  <a:fillRect l="-1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1380AF-D03B-E5B5-47EC-BE1DF4ED8788}"/>
              </a:ext>
            </a:extLst>
          </p:cNvPr>
          <p:cNvSpPr txBox="1"/>
          <p:nvPr/>
        </p:nvSpPr>
        <p:spPr>
          <a:xfrm>
            <a:off x="449989" y="541662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40E53D-061B-9755-35F8-B8BC71D4460D}"/>
              </a:ext>
            </a:extLst>
          </p:cNvPr>
          <p:cNvSpPr txBox="1"/>
          <p:nvPr/>
        </p:nvSpPr>
        <p:spPr>
          <a:xfrm>
            <a:off x="449989" y="5892115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yt_shape_10342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偶次方的非负性</a:t>
            </a:r>
          </a:p>
        </p:txBody>
      </p:sp>
      <p:sp>
        <p:nvSpPr>
          <p:cNvPr id="10343" name="yt_shape_10343"/>
          <p:cNvSpPr txBox="1"/>
          <p:nvPr/>
        </p:nvSpPr>
        <p:spPr>
          <a:xfrm>
            <a:off x="540000" y="1395205"/>
            <a:ext cx="72135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4" name="yt_table_103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891953"/>
              </p:ext>
            </p:extLst>
          </p:nvPr>
        </p:nvGraphicFramePr>
        <p:xfrm>
          <a:off x="540047" y="1874508"/>
          <a:ext cx="7505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10346" name="yt_shape_10346"/>
          <p:cNvSpPr txBox="1"/>
          <p:nvPr/>
        </p:nvSpPr>
        <p:spPr>
          <a:xfrm>
            <a:off x="540000" y="2400679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7" name="yt_table_103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572523"/>
              </p:ext>
            </p:extLst>
          </p:nvPr>
        </p:nvGraphicFramePr>
        <p:xfrm>
          <a:off x="540047" y="2879982"/>
          <a:ext cx="7505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49" name="yt_shape_10349"/>
              <p:cNvSpPr txBox="1"/>
              <p:nvPr/>
            </p:nvSpPr>
            <p:spPr>
              <a:xfrm>
                <a:off x="540000" y="3406153"/>
                <a:ext cx="7693003" cy="3002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49" name="yt_shape_10349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6153"/>
                <a:ext cx="7693003" cy="3002104"/>
              </a:xfrm>
              <a:prstGeom prst="rect">
                <a:avLst/>
              </a:prstGeom>
              <a:blipFill>
                <a:blip r:embed="rId2"/>
                <a:stretch>
                  <a:fillRect l="-2456" t="-610" r="-1506" b="-5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196521" title="H_25.973701">
            <a:extLst>
              <a:ext uri="{FF2B5EF4-FFF2-40B4-BE49-F238E27FC236}">
                <a16:creationId xmlns:a16="http://schemas.microsoft.com/office/drawing/2014/main" id="{C074D43D-D4D7-264A-148B-8D430E491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6D610C-D604-7425-7114-B9E897C966ED}"/>
              </a:ext>
            </a:extLst>
          </p:cNvPr>
          <p:cNvSpPr txBox="1"/>
          <p:nvPr/>
        </p:nvSpPr>
        <p:spPr>
          <a:xfrm>
            <a:off x="676347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B2B6E0-F3A7-6582-E9BF-823D4A85629A}"/>
              </a:ext>
            </a:extLst>
          </p:cNvPr>
          <p:cNvSpPr txBox="1"/>
          <p:nvPr/>
        </p:nvSpPr>
        <p:spPr>
          <a:xfrm>
            <a:off x="7485789" y="2353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C7F29F-6DA2-D9F0-E3CF-6AD6428558C7}"/>
                  </a:ext>
                </a:extLst>
              </p:cNvPr>
              <p:cNvSpPr txBox="1"/>
              <p:nvPr/>
            </p:nvSpPr>
            <p:spPr>
              <a:xfrm>
                <a:off x="449989" y="3884365"/>
                <a:ext cx="5952426" cy="609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AAC7F29F-6DA2-D9F0-E3CF-6AD642855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4365"/>
                <a:ext cx="5952426" cy="609867"/>
              </a:xfrm>
              <a:prstGeom prst="rect">
                <a:avLst/>
              </a:prstGeom>
              <a:blipFill>
                <a:blip r:embed="rId4"/>
                <a:stretch>
                  <a:fillRect l="-1639" r="-163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A7BBC0-9171-ADF5-67F8-C8A3DBAF93B0}"/>
                  </a:ext>
                </a:extLst>
              </p:cNvPr>
              <p:cNvSpPr txBox="1"/>
              <p:nvPr/>
            </p:nvSpPr>
            <p:spPr>
              <a:xfrm>
                <a:off x="449989" y="4400620"/>
                <a:ext cx="4580826" cy="609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66A7BBC0-9171-ADF5-67F8-C8A3DBAF9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0620"/>
                <a:ext cx="4580826" cy="609867"/>
              </a:xfrm>
              <a:prstGeom prst="rect">
                <a:avLst/>
              </a:prstGeom>
              <a:blipFill>
                <a:blip r:embed="rId5"/>
                <a:stretch>
                  <a:fillRect l="-2130" r="-2130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FD5B97A-51FB-FA9B-B3E4-AF0DDCBE62E5}"/>
              </a:ext>
            </a:extLst>
          </p:cNvPr>
          <p:cNvSpPr txBox="1"/>
          <p:nvPr/>
        </p:nvSpPr>
        <p:spPr>
          <a:xfrm>
            <a:off x="449989" y="4916875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7987FB-5123-BDD4-EFD9-79A1F5B8C270}"/>
              </a:ext>
            </a:extLst>
          </p:cNvPr>
          <p:cNvSpPr txBox="1"/>
          <p:nvPr/>
        </p:nvSpPr>
        <p:spPr>
          <a:xfrm>
            <a:off x="449989" y="5392363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06DC2CF-3635-4F6F-BD75-47C4C09E2245}"/>
                  </a:ext>
                </a:extLst>
              </p:cNvPr>
              <p:cNvSpPr txBox="1"/>
              <p:nvPr/>
            </p:nvSpPr>
            <p:spPr>
              <a:xfrm>
                <a:off x="449989" y="5867852"/>
                <a:ext cx="5855589" cy="558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9" name="文本框 8" descr="{'rangeId': 7, 'hasSerialNum': 1}">
                <a:extLst>
                  <a:ext uri="{FF2B5EF4-FFF2-40B4-BE49-F238E27FC236}">
                    <a16:creationId xmlns:a16="http://schemas.microsoft.com/office/drawing/2014/main" id="{206DC2CF-3635-4F6F-BD75-47C4C09E2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7852"/>
                <a:ext cx="5855589" cy="558178"/>
              </a:xfrm>
              <a:prstGeom prst="rect">
                <a:avLst/>
              </a:prstGeom>
              <a:blipFill>
                <a:blip r:embed="rId6"/>
                <a:stretch>
                  <a:fillRect l="-1667" r="-1771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3" name="yt_shape_10353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算术平方根的非负性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4" name="yt_shape_10354"/>
              <p:cNvSpPr txBox="1"/>
              <p:nvPr/>
            </p:nvSpPr>
            <p:spPr>
              <a:xfrm>
                <a:off x="540000" y="1395205"/>
                <a:ext cx="6728573" cy="536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4" name="yt_shape_1035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728573" cy="536172"/>
              </a:xfrm>
              <a:prstGeom prst="rect">
                <a:avLst/>
              </a:prstGeom>
              <a:blipFill>
                <a:blip r:embed="rId2"/>
                <a:stretch>
                  <a:fillRect l="-2811" r="-1813" b="-28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56" name="yt_table_103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44059"/>
              </p:ext>
            </p:extLst>
          </p:nvPr>
        </p:nvGraphicFramePr>
        <p:xfrm>
          <a:off x="540047" y="1982165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000" y="2508336"/>
                <a:ext cx="10116103" cy="3099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广安一中期中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＝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8" name="yt_shape_103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8336"/>
                <a:ext cx="10116103" cy="3099310"/>
              </a:xfrm>
              <a:prstGeom prst="rect">
                <a:avLst/>
              </a:prstGeom>
              <a:blipFill>
                <a:blip r:embed="rId3"/>
                <a:stretch>
                  <a:fillRect l="-1869" t="-589" r="-844" b="-5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196609" title="H_25.973701">
            <a:extLst>
              <a:ext uri="{FF2B5EF4-FFF2-40B4-BE49-F238E27FC236}">
                <a16:creationId xmlns:a16="http://schemas.microsoft.com/office/drawing/2014/main" id="{AAEE39F9-6F53-93C0-F713-B069148EA4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4C7640-C8F5-2276-B1EF-1A4C115FD846}"/>
              </a:ext>
            </a:extLst>
          </p:cNvPr>
          <p:cNvSpPr txBox="1"/>
          <p:nvPr/>
        </p:nvSpPr>
        <p:spPr>
          <a:xfrm>
            <a:off x="6300689" y="1348399"/>
            <a:ext cx="383285" cy="62459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A41249-C9A4-7C29-55F7-EE684575A46D}"/>
              </a:ext>
            </a:extLst>
          </p:cNvPr>
          <p:cNvSpPr txBox="1"/>
          <p:nvPr/>
        </p:nvSpPr>
        <p:spPr>
          <a:xfrm>
            <a:off x="754789" y="297778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CFC9BB-197E-0C06-918C-53239C519EF5}"/>
              </a:ext>
            </a:extLst>
          </p:cNvPr>
          <p:cNvSpPr txBox="1"/>
          <p:nvPr/>
        </p:nvSpPr>
        <p:spPr>
          <a:xfrm>
            <a:off x="449989" y="4155520"/>
            <a:ext cx="523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517B03-DF69-1FE8-CFA0-F953BD98E329}"/>
              </a:ext>
            </a:extLst>
          </p:cNvPr>
          <p:cNvSpPr txBox="1"/>
          <p:nvPr/>
        </p:nvSpPr>
        <p:spPr>
          <a:xfrm>
            <a:off x="449989" y="4631008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763DA6-B446-9867-55B4-8B0D13141F26}"/>
              </a:ext>
            </a:extLst>
          </p:cNvPr>
          <p:cNvSpPr txBox="1"/>
          <p:nvPr/>
        </p:nvSpPr>
        <p:spPr>
          <a:xfrm>
            <a:off x="449989" y="5106496"/>
            <a:ext cx="67126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4" name="yt_shape_10364"/>
              <p:cNvSpPr txBox="1"/>
              <p:nvPr/>
            </p:nvSpPr>
            <p:spPr>
              <a:xfrm>
                <a:off x="540000" y="900000"/>
                <a:ext cx="10124951" cy="4997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的立方根为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4" name="yt_shape_10364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24951" cy="4997522"/>
              </a:xfrm>
              <a:prstGeom prst="rect">
                <a:avLst/>
              </a:prstGeom>
              <a:blipFill>
                <a:blip r:embed="rId2"/>
                <a:stretch>
                  <a:fillRect l="-1867" t="-488" r="-904" b="-2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D2902F-E5DF-942F-15E8-C9A86C292A04}"/>
              </a:ext>
            </a:extLst>
          </p:cNvPr>
          <p:cNvSpPr txBox="1"/>
          <p:nvPr/>
        </p:nvSpPr>
        <p:spPr>
          <a:xfrm>
            <a:off x="449989" y="1373450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316140-CA55-0E58-457F-C4F29DADD94F}"/>
              </a:ext>
            </a:extLst>
          </p:cNvPr>
          <p:cNvSpPr txBox="1"/>
          <p:nvPr/>
        </p:nvSpPr>
        <p:spPr>
          <a:xfrm>
            <a:off x="449989" y="1848938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60EEC6-1211-7848-6166-F8C231121C26}"/>
              </a:ext>
            </a:extLst>
          </p:cNvPr>
          <p:cNvSpPr txBox="1"/>
          <p:nvPr/>
        </p:nvSpPr>
        <p:spPr>
          <a:xfrm>
            <a:off x="449989" y="2324426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BE1CAB-40B9-9962-9316-7F7EE02D4368}"/>
              </a:ext>
            </a:extLst>
          </p:cNvPr>
          <p:cNvSpPr txBox="1"/>
          <p:nvPr/>
        </p:nvSpPr>
        <p:spPr>
          <a:xfrm>
            <a:off x="449989" y="2799914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的立方根为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59A399-1800-9045-F26A-AC7AB66CFFE2}"/>
                  </a:ext>
                </a:extLst>
              </p:cNvPr>
              <p:cNvSpPr txBox="1"/>
              <p:nvPr/>
            </p:nvSpPr>
            <p:spPr>
              <a:xfrm>
                <a:off x="449989" y="3851220"/>
                <a:ext cx="5573585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hasSerialNum': 1}">
                <a:extLst>
                  <a:ext uri="{FF2B5EF4-FFF2-40B4-BE49-F238E27FC236}">
                    <a16:creationId xmlns:a16="http://schemas.microsoft.com/office/drawing/2014/main" id="{6759A399-1800-9045-F26A-AC7AB66CF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1220"/>
                <a:ext cx="5573585" cy="669430"/>
              </a:xfrm>
              <a:prstGeom prst="rect">
                <a:avLst/>
              </a:prstGeom>
              <a:blipFill>
                <a:blip r:embed="rId3"/>
                <a:stretch>
                  <a:fillRect l="-1751" r="-1751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DC77969-546F-AA18-60A5-DCB49ED1AE11}"/>
              </a:ext>
            </a:extLst>
          </p:cNvPr>
          <p:cNvSpPr txBox="1"/>
          <p:nvPr/>
        </p:nvSpPr>
        <p:spPr>
          <a:xfrm>
            <a:off x="449989" y="442703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A78C25-3E77-60E0-652D-9B7805100728}"/>
              </a:ext>
            </a:extLst>
          </p:cNvPr>
          <p:cNvSpPr txBox="1"/>
          <p:nvPr/>
        </p:nvSpPr>
        <p:spPr>
          <a:xfrm>
            <a:off x="449989" y="4902526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76A336-88DB-B55F-E818-3F36C1A83487}"/>
              </a:ext>
            </a:extLst>
          </p:cNvPr>
          <p:cNvSpPr txBox="1"/>
          <p:nvPr/>
        </p:nvSpPr>
        <p:spPr>
          <a:xfrm>
            <a:off x="449989" y="5378014"/>
            <a:ext cx="50346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508</Words>
  <Application>Microsoft Office PowerPoint</Application>
  <PresentationFormat>宽屏</PresentationFormat>
  <Paragraphs>81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2024-05-09T08:08:18Z</dcterms:created>
  <dcterms:modified xsi:type="dcterms:W3CDTF">2024-05-09T09:00:22Z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