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5" r:id="rId6"/>
    <p:sldId id="341" r:id="rId7"/>
    <p:sldId id="338" r:id="rId8"/>
    <p:sldId id="334" r:id="rId9"/>
    <p:sldId id="330" r:id="rId10"/>
    <p:sldId id="328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3042920"/>
            <a:ext cx="105060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3007995"/>
            <a:ext cx="860361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068260"/>
            <a:ext cx="10800000" cy="2933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246505" y="5150485"/>
            <a:ext cx="741807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71495" y="6256020"/>
            <a:ext cx="607695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6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41550"/>
            <a:ext cx="661162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44715"/>
            <a:ext cx="10800000" cy="2661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57225" y="4799330"/>
            <a:ext cx="778256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235" y="5734126"/>
            <a:ext cx="2704761" cy="38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3244850"/>
            <a:ext cx="614997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25" y="3998410"/>
            <a:ext cx="10800000" cy="302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63015" y="5669280"/>
            <a:ext cx="8125460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7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80260"/>
            <a:ext cx="708660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0000" y="3026573"/>
            <a:ext cx="3561904" cy="44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0" y="4072705"/>
            <a:ext cx="10800000" cy="261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20090" y="5264150"/>
            <a:ext cx="101066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290" y="6169660"/>
            <a:ext cx="101066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1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3138805"/>
            <a:ext cx="46564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500" y="3860615"/>
            <a:ext cx="10800000" cy="3015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53490" y="5732145"/>
            <a:ext cx="5570220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4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30755"/>
            <a:ext cx="57797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870"/>
            <a:ext cx="10800000" cy="3713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4112895"/>
            <a:ext cx="569468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790" y="4960620"/>
            <a:ext cx="569468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5819140"/>
            <a:ext cx="569468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3032760"/>
            <a:ext cx="47993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79650" y="3846195"/>
            <a:ext cx="505777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7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00885"/>
            <a:ext cx="948563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853055"/>
            <a:ext cx="94856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72935"/>
            <a:ext cx="10800000" cy="3619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4563745"/>
            <a:ext cx="578739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9047" y="5459125"/>
            <a:ext cx="2276190" cy="4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38730" y="6315710"/>
            <a:ext cx="47764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2024-05-09T03:41:03Z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