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4" name="yt_shape_12764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作高构造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65" name="yt_shape_12765"/>
              <p:cNvSpPr txBox="1"/>
              <p:nvPr/>
            </p:nvSpPr>
            <p:spPr>
              <a:xfrm>
                <a:off x="540119" y="1389434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3b18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65" name="yt_shape_127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67" name="yt_image_12767" title="H_122.2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2852936"/>
            <a:ext cx="1415797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86838" title="H_25.973701">
            <a:extLst>
              <a:ext uri="{FF2B5EF4-FFF2-40B4-BE49-F238E27FC236}">
                <a16:creationId xmlns:a16="http://schemas.microsoft.com/office/drawing/2014/main" id="{CF2F3D8B-15EF-981C-44F2-D78571DD3D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F5166B-7957-02CB-C725-F0308AC72B83}"/>
              </a:ext>
            </a:extLst>
          </p:cNvPr>
          <p:cNvSpPr txBox="1"/>
          <p:nvPr/>
        </p:nvSpPr>
        <p:spPr>
          <a:xfrm>
            <a:off x="3071071" y="201407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9" name="yt_shape_1276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c8a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70" name="yt_image_12770" title="H_233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628800"/>
            <a:ext cx="2376264" cy="153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773"/>
          <p:cNvSpPr txBox="1"/>
          <p:nvPr/>
        </p:nvSpPr>
        <p:spPr>
          <a:xfrm>
            <a:off x="540120" y="101656"/>
            <a:ext cx="2287293" cy="1691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200" b="0" i="0" u="none" spc="15761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5" name="yt_image_12772" title="H_144.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3649180"/>
            <a:ext cx="1584764" cy="126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775"/>
          <p:cNvSpPr txBox="1"/>
          <p:nvPr/>
        </p:nvSpPr>
        <p:spPr>
          <a:xfrm>
            <a:off x="540120" y="1988840"/>
            <a:ext cx="482664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FF0314-0CE9-4877-9E9A-52DC5EBF942E}"/>
              </a:ext>
            </a:extLst>
          </p:cNvPr>
          <p:cNvSpPr txBox="1"/>
          <p:nvPr/>
        </p:nvSpPr>
        <p:spPr>
          <a:xfrm>
            <a:off x="450109" y="1942034"/>
            <a:ext cx="472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907433-3F4F-05C0-3348-8001BF35A2BF}"/>
              </a:ext>
            </a:extLst>
          </p:cNvPr>
          <p:cNvSpPr txBox="1"/>
          <p:nvPr/>
        </p:nvSpPr>
        <p:spPr>
          <a:xfrm>
            <a:off x="450109" y="2417522"/>
            <a:ext cx="496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FD28BC-FBE2-C6F0-FC35-636998B7A3A0}"/>
              </a:ext>
            </a:extLst>
          </p:cNvPr>
          <p:cNvSpPr txBox="1"/>
          <p:nvPr/>
        </p:nvSpPr>
        <p:spPr>
          <a:xfrm>
            <a:off x="450109" y="2893010"/>
            <a:ext cx="403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5AFF55-F631-A299-9B0B-38CE0CF3DC52}"/>
              </a:ext>
            </a:extLst>
          </p:cNvPr>
          <p:cNvSpPr txBox="1"/>
          <p:nvPr/>
        </p:nvSpPr>
        <p:spPr>
          <a:xfrm>
            <a:off x="450109" y="3368498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545FE5-D432-9466-BF17-F33BE13F72FF}"/>
              </a:ext>
            </a:extLst>
          </p:cNvPr>
          <p:cNvSpPr txBox="1"/>
          <p:nvPr/>
        </p:nvSpPr>
        <p:spPr>
          <a:xfrm>
            <a:off x="450109" y="3843986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BD8EC9-6EC6-B50C-AA1A-B7DEC8929963}"/>
              </a:ext>
            </a:extLst>
          </p:cNvPr>
          <p:cNvSpPr txBox="1"/>
          <p:nvPr/>
        </p:nvSpPr>
        <p:spPr>
          <a:xfrm>
            <a:off x="450109" y="4319474"/>
            <a:ext cx="438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F25EDF-BD86-7111-0C0A-2F5FF8E0D390}"/>
              </a:ext>
            </a:extLst>
          </p:cNvPr>
          <p:cNvSpPr txBox="1"/>
          <p:nvPr/>
        </p:nvSpPr>
        <p:spPr>
          <a:xfrm>
            <a:off x="450109" y="4794962"/>
            <a:ext cx="3861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6" name="yt_shape_12776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作中线构造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2777" name="yt_shape_12777"/>
          <p:cNvSpPr txBox="1"/>
          <p:nvPr/>
        </p:nvSpPr>
        <p:spPr>
          <a:xfrm>
            <a:off x="540120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608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78" name="yt_image_12778" title="H_182.2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5239" y="2420888"/>
            <a:ext cx="2097796" cy="15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1" name="yt_shape_12781"/>
          <p:cNvSpPr txBox="1"/>
          <p:nvPr/>
        </p:nvSpPr>
        <p:spPr>
          <a:xfrm>
            <a:off x="540000" y="5018450"/>
            <a:ext cx="1725985" cy="1094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  <a:r>
              <a:rPr lang="en-US" altLang="zh-CN" sz="5950" b="0" i="0" u="none" spc="12109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p:pic>
        <p:nvPicPr>
          <p:cNvPr id="12780" name="yt_image_12780" title="H_93.6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9839" y="4145735"/>
            <a:ext cx="1724756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86960" title="H_25.973701">
            <a:extLst>
              <a:ext uri="{FF2B5EF4-FFF2-40B4-BE49-F238E27FC236}">
                <a16:creationId xmlns:a16="http://schemas.microsoft.com/office/drawing/2014/main" id="{238FC589-7C15-A30D-97FB-3B851566A5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783"/>
              <p:cNvSpPr txBox="1"/>
              <p:nvPr/>
            </p:nvSpPr>
            <p:spPr>
              <a:xfrm>
                <a:off x="479376" y="2473172"/>
                <a:ext cx="6353342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为等腰直角三角形，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7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73172"/>
                <a:ext cx="6353342" cy="3881897"/>
              </a:xfrm>
              <a:prstGeom prst="rect">
                <a:avLst/>
              </a:prstGeom>
              <a:blipFill>
                <a:blip r:embed="rId5"/>
                <a:stretch>
                  <a:fillRect l="-2975" t="-1415" r="-768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8C8C179-1A7C-E9F6-7190-E4B7D8938E52}"/>
              </a:ext>
            </a:extLst>
          </p:cNvPr>
          <p:cNvSpPr txBox="1"/>
          <p:nvPr/>
        </p:nvSpPr>
        <p:spPr>
          <a:xfrm>
            <a:off x="389365" y="2426366"/>
            <a:ext cx="235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19DDCB-4FB3-B15E-82DF-126FEE746B8A}"/>
              </a:ext>
            </a:extLst>
          </p:cNvPr>
          <p:cNvSpPr txBox="1"/>
          <p:nvPr/>
        </p:nvSpPr>
        <p:spPr>
          <a:xfrm>
            <a:off x="389365" y="2901854"/>
            <a:ext cx="622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为等腰直角三角形，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595E41-F386-182C-EA28-E625DCFEC58C}"/>
              </a:ext>
            </a:extLst>
          </p:cNvPr>
          <p:cNvSpPr txBox="1"/>
          <p:nvPr/>
        </p:nvSpPr>
        <p:spPr>
          <a:xfrm>
            <a:off x="389365" y="3377342"/>
            <a:ext cx="614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87A858-F6D2-AA61-354C-CE7B12FF062C}"/>
              </a:ext>
            </a:extLst>
          </p:cNvPr>
          <p:cNvSpPr txBox="1"/>
          <p:nvPr/>
        </p:nvSpPr>
        <p:spPr>
          <a:xfrm>
            <a:off x="389365" y="3852830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E09E8A7-F5E7-441A-A5ED-D22179EB524A}"/>
                  </a:ext>
                </a:extLst>
              </p:cNvPr>
              <p:cNvSpPr txBox="1"/>
              <p:nvPr/>
            </p:nvSpPr>
            <p:spPr>
              <a:xfrm>
                <a:off x="389365" y="4328318"/>
                <a:ext cx="53699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E09E8A7-F5E7-441A-A5ED-D22179EB5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328318"/>
                <a:ext cx="5369941" cy="1611643"/>
              </a:xfrm>
              <a:prstGeom prst="rect">
                <a:avLst/>
              </a:prstGeom>
              <a:blipFill>
                <a:blip r:embed="rId6"/>
                <a:stretch>
                  <a:fillRect l="-18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24092D7-7641-5908-C747-15C6D0BD9599}"/>
              </a:ext>
            </a:extLst>
          </p:cNvPr>
          <p:cNvSpPr txBox="1"/>
          <p:nvPr/>
        </p:nvSpPr>
        <p:spPr>
          <a:xfrm>
            <a:off x="389365" y="5846349"/>
            <a:ext cx="6471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5" name="yt_shape_12785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补形法构造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三线合一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p:sp>
        <p:nvSpPr>
          <p:cNvPr id="12786" name="yt_shape_12786"/>
          <p:cNvSpPr txBox="1"/>
          <p:nvPr/>
        </p:nvSpPr>
        <p:spPr>
          <a:xfrm>
            <a:off x="540119" y="1389434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0fa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87" name="yt_image_12787" title="H_187.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7650" y="2271780"/>
            <a:ext cx="2414350" cy="145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0" name="yt_shape_12790"/>
          <p:cNvSpPr txBox="1"/>
          <p:nvPr/>
        </p:nvSpPr>
        <p:spPr>
          <a:xfrm>
            <a:off x="540000" y="5090733"/>
            <a:ext cx="2175660" cy="12504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00" b="0" i="0" u="none" spc="15428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p:pic>
        <p:nvPicPr>
          <p:cNvPr id="12789" name="yt_image_12789" title="H_106.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7650" y="3933513"/>
            <a:ext cx="2174758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587076" title="H_25.973701">
            <a:extLst>
              <a:ext uri="{FF2B5EF4-FFF2-40B4-BE49-F238E27FC236}">
                <a16:creationId xmlns:a16="http://schemas.microsoft.com/office/drawing/2014/main" id="{6BDA4EFB-5436-9A17-1793-06ADB839AA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8" name="yt_shape_12792"/>
          <p:cNvSpPr txBox="1"/>
          <p:nvPr/>
        </p:nvSpPr>
        <p:spPr>
          <a:xfrm>
            <a:off x="476901" y="2352588"/>
            <a:ext cx="942084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为圆心，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长为半径画弧交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边上的中线，即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7A93FA6-9481-B9FF-C9B2-8DE1B36946DC}"/>
              </a:ext>
            </a:extLst>
          </p:cNvPr>
          <p:cNvSpPr txBox="1"/>
          <p:nvPr/>
        </p:nvSpPr>
        <p:spPr>
          <a:xfrm>
            <a:off x="386890" y="2305782"/>
            <a:ext cx="950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为圆心，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长为半径画弧交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BFFC5D-A6E6-A687-075D-6D7430C7B6F8}"/>
              </a:ext>
            </a:extLst>
          </p:cNvPr>
          <p:cNvSpPr txBox="1"/>
          <p:nvPr/>
        </p:nvSpPr>
        <p:spPr>
          <a:xfrm>
            <a:off x="386890" y="2781270"/>
            <a:ext cx="4721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90CD1C-158D-6D6D-58BE-60A2633E7FEA}"/>
              </a:ext>
            </a:extLst>
          </p:cNvPr>
          <p:cNvSpPr txBox="1"/>
          <p:nvPr/>
        </p:nvSpPr>
        <p:spPr>
          <a:xfrm>
            <a:off x="386890" y="3256758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45F573-C8B8-2CE8-7549-89CD346FDEE5}"/>
              </a:ext>
            </a:extLst>
          </p:cNvPr>
          <p:cNvSpPr txBox="1"/>
          <p:nvPr/>
        </p:nvSpPr>
        <p:spPr>
          <a:xfrm>
            <a:off x="386890" y="3732246"/>
            <a:ext cx="535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边上的中线，即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B2F6F3-A27B-650E-7E20-A5F53513DFC6}"/>
              </a:ext>
            </a:extLst>
          </p:cNvPr>
          <p:cNvSpPr txBox="1"/>
          <p:nvPr/>
        </p:nvSpPr>
        <p:spPr>
          <a:xfrm>
            <a:off x="386890" y="4207734"/>
            <a:ext cx="560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097D34-9203-022D-A55C-9F3354674EA7}"/>
              </a:ext>
            </a:extLst>
          </p:cNvPr>
          <p:cNvSpPr txBox="1"/>
          <p:nvPr/>
        </p:nvSpPr>
        <p:spPr>
          <a:xfrm>
            <a:off x="386890" y="4683222"/>
            <a:ext cx="627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43D6AAC-62E1-72FF-69A6-84B5E214C8CB}"/>
              </a:ext>
            </a:extLst>
          </p:cNvPr>
          <p:cNvSpPr txBox="1"/>
          <p:nvPr/>
        </p:nvSpPr>
        <p:spPr>
          <a:xfrm>
            <a:off x="386890" y="5158710"/>
            <a:ext cx="2816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F6F5F9D-6628-ABDB-EDB8-9305BE616604}"/>
              </a:ext>
            </a:extLst>
          </p:cNvPr>
          <p:cNvSpPr txBox="1"/>
          <p:nvPr/>
        </p:nvSpPr>
        <p:spPr>
          <a:xfrm>
            <a:off x="386890" y="5634198"/>
            <a:ext cx="4329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3" name="yt_shape_1279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34f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94" name="yt_image_12794" title="H_214.6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624071"/>
            <a:ext cx="2104619" cy="195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7" name="yt_shape_12797"/>
          <p:cNvSpPr txBox="1"/>
          <p:nvPr/>
        </p:nvSpPr>
        <p:spPr>
          <a:xfrm>
            <a:off x="540000" y="4940405"/>
            <a:ext cx="1513941" cy="13699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450" b="0" i="0" u="none" spc="10118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pic>
        <p:nvPicPr>
          <p:cNvPr id="12796" name="yt_image_12796" title="H_116.6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3766601"/>
            <a:ext cx="1519590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799"/>
              <p:cNvSpPr txBox="1"/>
              <p:nvPr/>
            </p:nvSpPr>
            <p:spPr>
              <a:xfrm>
                <a:off x="540000" y="1991452"/>
                <a:ext cx="5602816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7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1452"/>
                <a:ext cx="5602816" cy="3401765"/>
              </a:xfrm>
              <a:prstGeom prst="rect">
                <a:avLst/>
              </a:prstGeom>
              <a:blipFill>
                <a:blip r:embed="rId4"/>
                <a:stretch>
                  <a:fillRect l="-3373" t="-161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81E246A-ED21-62A5-65F5-001D48972692}"/>
              </a:ext>
            </a:extLst>
          </p:cNvPr>
          <p:cNvSpPr txBox="1"/>
          <p:nvPr/>
        </p:nvSpPr>
        <p:spPr>
          <a:xfrm>
            <a:off x="449989" y="1944646"/>
            <a:ext cx="314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3EAA44-0543-4D8E-8786-FD71ED14BFEC}"/>
                  </a:ext>
                </a:extLst>
              </p:cNvPr>
              <p:cNvSpPr txBox="1"/>
              <p:nvPr/>
            </p:nvSpPr>
            <p:spPr>
              <a:xfrm>
                <a:off x="449989" y="2420134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3EAA44-0543-4D8E-8786-FD71ED14B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0134"/>
                <a:ext cx="5728716" cy="1611643"/>
              </a:xfrm>
              <a:prstGeom prst="rect">
                <a:avLst/>
              </a:prstGeom>
              <a:blipFill>
                <a:blip r:embed="rId5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9570454-D309-4E8F-AD14-7EFD295D0C76}"/>
              </a:ext>
            </a:extLst>
          </p:cNvPr>
          <p:cNvSpPr txBox="1"/>
          <p:nvPr/>
        </p:nvSpPr>
        <p:spPr>
          <a:xfrm>
            <a:off x="449989" y="3938165"/>
            <a:ext cx="46717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A63F62C-80DC-F902-1EEA-27A802E4D2F3}"/>
              </a:ext>
            </a:extLst>
          </p:cNvPr>
          <p:cNvSpPr txBox="1"/>
          <p:nvPr/>
        </p:nvSpPr>
        <p:spPr>
          <a:xfrm>
            <a:off x="449989" y="4413653"/>
            <a:ext cx="486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033138E-1978-3E67-C4FA-5EDAA0C51DF0}"/>
              </a:ext>
            </a:extLst>
          </p:cNvPr>
          <p:cNvSpPr txBox="1"/>
          <p:nvPr/>
        </p:nvSpPr>
        <p:spPr>
          <a:xfrm>
            <a:off x="449989" y="4889142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822</Words>
  <Application>Microsoft Office PowerPoint</Application>
  <PresentationFormat>宽屏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,isEnd</vt:lpstr>
      <vt:lpstr>_⨹_1_234f3</vt:lpstr>
      <vt:lpstr>_⨹_1_3c8af</vt:lpstr>
      <vt:lpstr>_⨹_1_60fa8</vt:lpstr>
      <vt:lpstr>_⨹_1_83b18,isEnd</vt:lpstr>
      <vt:lpstr>_⨹_1_c6089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2024-05-09T08:08:18Z</dcterms:created>
  <dcterms:modified xsi:type="dcterms:W3CDTF">2024-05-10T02:55:08Z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